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791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61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9B91E-7447-43C7-AC0A-555450E160C3}" type="datetimeFigureOut">
              <a:rPr lang="ru-RU" smtClean="0"/>
              <a:pPr/>
              <a:t>15.10.2021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C6EB8-064B-4914-833A-C2CE557D6D1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9B91E-7447-43C7-AC0A-555450E160C3}" type="datetimeFigureOut">
              <a:rPr lang="ru-RU" smtClean="0"/>
              <a:pPr/>
              <a:t>15.10.2021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C6EB8-064B-4914-833A-C2CE557D6D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9B91E-7447-43C7-AC0A-555450E160C3}" type="datetimeFigureOut">
              <a:rPr lang="ru-RU" smtClean="0"/>
              <a:pPr/>
              <a:t>15.10.2021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C6EB8-064B-4914-833A-C2CE557D6D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9B91E-7447-43C7-AC0A-555450E160C3}" type="datetimeFigureOut">
              <a:rPr lang="ru-RU" smtClean="0"/>
              <a:pPr/>
              <a:t>15.10.2021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C6EB8-064B-4914-833A-C2CE557D6D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9B91E-7447-43C7-AC0A-555450E160C3}" type="datetimeFigureOut">
              <a:rPr lang="ru-RU" smtClean="0"/>
              <a:pPr/>
              <a:t>15.10.2021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D6EC6EB8-064B-4914-833A-C2CE557D6D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9B91E-7447-43C7-AC0A-555450E160C3}" type="datetimeFigureOut">
              <a:rPr lang="ru-RU" smtClean="0"/>
              <a:pPr/>
              <a:t>15.10.2021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C6EB8-064B-4914-833A-C2CE557D6D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9B91E-7447-43C7-AC0A-555450E160C3}" type="datetimeFigureOut">
              <a:rPr lang="ru-RU" smtClean="0"/>
              <a:pPr/>
              <a:t>15.10.2021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C6EB8-064B-4914-833A-C2CE557D6D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9B91E-7447-43C7-AC0A-555450E160C3}" type="datetimeFigureOut">
              <a:rPr lang="ru-RU" smtClean="0"/>
              <a:pPr/>
              <a:t>15.10.2021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C6EB8-064B-4914-833A-C2CE557D6D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9B91E-7447-43C7-AC0A-555450E160C3}" type="datetimeFigureOut">
              <a:rPr lang="ru-RU" smtClean="0"/>
              <a:pPr/>
              <a:t>15.10.2021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C6EB8-064B-4914-833A-C2CE557D6D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9B91E-7447-43C7-AC0A-555450E160C3}" type="datetimeFigureOut">
              <a:rPr lang="ru-RU" smtClean="0"/>
              <a:pPr/>
              <a:t>15.10.2021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C6EB8-064B-4914-833A-C2CE557D6D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9B91E-7447-43C7-AC0A-555450E160C3}" type="datetimeFigureOut">
              <a:rPr lang="ru-RU" smtClean="0"/>
              <a:pPr/>
              <a:t>15.10.2021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C6EB8-064B-4914-833A-C2CE557D6D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9000">
              <a:srgbClr val="00B050">
                <a:alpha val="63000"/>
              </a:srgbClr>
            </a:gs>
            <a:gs pos="50000">
              <a:srgbClr val="00B0F0">
                <a:alpha val="33000"/>
              </a:srgbClr>
            </a:gs>
            <a:gs pos="61000">
              <a:srgbClr val="0070C0">
                <a:alpha val="66000"/>
              </a:srgb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D79B91E-7447-43C7-AC0A-555450E160C3}" type="datetimeFigureOut">
              <a:rPr lang="ru-RU" smtClean="0"/>
              <a:pPr/>
              <a:t>15.10.2021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6EC6EB8-064B-4914-833A-C2CE557D6D1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catherineasquithgallery.com/uploads/posts/2021-02/1613702620_41-p-veselii-fon-dlya-prezentatsii-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1630"/>
            <a:ext cx="9168769" cy="687963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051720" y="3212976"/>
            <a:ext cx="5616624" cy="2664296"/>
          </a:xfrm>
          <a:prstGeom prst="rect">
            <a:avLst/>
          </a:prstGeom>
          <a:effectLst>
            <a:innerShdw blurRad="63500" dist="50800">
              <a:prstClr val="black">
                <a:alpha val="50000"/>
              </a:prstClr>
            </a:innerShdw>
          </a:effectLst>
        </p:spPr>
        <p:txBody>
          <a:bodyPr wrap="square">
            <a:prstTxWarp prst="textArchU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Группа № 3 «Кроха»</a:t>
            </a:r>
          </a:p>
          <a:p>
            <a:pPr algn="ctr"/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ранний возраст</a:t>
            </a:r>
            <a:endParaRPr lang="ru-RU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catherineasquithgallery.com/uploads/posts/2021-02/1613702620_41-p-veselii-fon-dlya-prezentatsii-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58" y="0"/>
            <a:ext cx="9139942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556792"/>
            <a:ext cx="7488832" cy="2592288"/>
          </a:xfrm>
        </p:spPr>
        <p:txBody>
          <a:bodyPr>
            <a:normAutofit fontScale="90000"/>
          </a:bodyPr>
          <a:lstStyle/>
          <a:p>
            <a:r>
              <a:rPr lang="ru-RU" altLang="ru-RU" sz="4000" dirty="0" smtClean="0">
                <a:ln w="6350">
                  <a:solidFill>
                    <a:srgbClr val="FF0000"/>
                  </a:solidFill>
                </a:ln>
                <a:solidFill>
                  <a:srgbClr val="097916"/>
                </a:solidFill>
                <a:effectLst/>
                <a:latin typeface="Monotype Corsiva" panose="03010101010201010101" pitchFamily="66" charset="0"/>
              </a:rPr>
              <a:t>Мы работаем по основной образовательной  программе МДОУ «Детский сад № 27» на основе программы «От рождения до школы» под редакцией Н.Е. </a:t>
            </a:r>
            <a:r>
              <a:rPr lang="ru-RU" altLang="ru-RU" sz="4000" dirty="0" err="1" smtClean="0">
                <a:ln w="6350">
                  <a:solidFill>
                    <a:srgbClr val="FF0000"/>
                  </a:solidFill>
                </a:ln>
                <a:solidFill>
                  <a:srgbClr val="097916"/>
                </a:solidFill>
                <a:effectLst/>
                <a:latin typeface="Monotype Corsiva" panose="03010101010201010101" pitchFamily="66" charset="0"/>
              </a:rPr>
              <a:t>Вераксы</a:t>
            </a:r>
            <a:r>
              <a:rPr lang="ru-RU" altLang="ru-RU" sz="4000" dirty="0" smtClean="0">
                <a:ln w="6350">
                  <a:solidFill>
                    <a:srgbClr val="FF0000"/>
                  </a:solidFill>
                </a:ln>
                <a:solidFill>
                  <a:srgbClr val="097916"/>
                </a:solidFill>
                <a:effectLst/>
                <a:latin typeface="Monotype Corsiva" panose="03010101010201010101" pitchFamily="66" charset="0"/>
              </a:rPr>
              <a:t>,        </a:t>
            </a:r>
            <a:br>
              <a:rPr lang="ru-RU" altLang="ru-RU" sz="4000" dirty="0" smtClean="0">
                <a:ln w="6350">
                  <a:solidFill>
                    <a:srgbClr val="FF0000"/>
                  </a:solidFill>
                </a:ln>
                <a:solidFill>
                  <a:srgbClr val="097916"/>
                </a:solidFill>
                <a:effectLst/>
                <a:latin typeface="Monotype Corsiva" panose="03010101010201010101" pitchFamily="66" charset="0"/>
              </a:rPr>
            </a:br>
            <a:r>
              <a:rPr lang="ru-RU" altLang="ru-RU" sz="4000" dirty="0" smtClean="0">
                <a:ln w="6350">
                  <a:solidFill>
                    <a:srgbClr val="FF0000"/>
                  </a:solidFill>
                </a:ln>
                <a:solidFill>
                  <a:srgbClr val="097916"/>
                </a:solidFill>
                <a:effectLst/>
                <a:latin typeface="Monotype Corsiva" panose="03010101010201010101" pitchFamily="66" charset="0"/>
              </a:rPr>
              <a:t>Т.С. Комаровой, М.А. Васильевой</a:t>
            </a:r>
            <a:r>
              <a:rPr lang="ru-RU" altLang="ru-RU" sz="4000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/>
            </a:r>
            <a:br>
              <a:rPr lang="ru-RU" altLang="ru-RU" sz="4000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</a:br>
            <a:r>
              <a:rPr lang="ru-RU" altLang="ru-RU" sz="4400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/>
            </a:r>
            <a:br>
              <a:rPr lang="ru-RU" altLang="ru-RU" sz="4400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</a:br>
            <a:r>
              <a:rPr lang="ru-RU" altLang="ru-RU" sz="4400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/>
            </a:r>
            <a:br>
              <a:rPr lang="ru-RU" altLang="ru-RU" sz="4400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99592" y="3861048"/>
            <a:ext cx="5662127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altLang="ru-RU" sz="3200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Воспитатель: </a:t>
            </a:r>
          </a:p>
          <a:p>
            <a:pPr algn="ctr"/>
            <a:r>
              <a:rPr lang="ru-RU" altLang="ru-RU" sz="3200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Светлана Викторовна </a:t>
            </a:r>
            <a:r>
              <a:rPr lang="ru-RU" altLang="ru-RU" sz="3200" dirty="0" err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Новогонская</a:t>
            </a:r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lum bright="-10000" contrast="20000"/>
          </a:blip>
          <a:srcRect l="38806" t="25780" r="26866" b="40706"/>
          <a:stretch>
            <a:fillRect/>
          </a:stretch>
        </p:blipFill>
        <p:spPr bwMode="auto">
          <a:xfrm>
            <a:off x="6588224" y="3573016"/>
            <a:ext cx="2246650" cy="2880320"/>
          </a:xfrm>
          <a:prstGeom prst="rect">
            <a:avLst/>
          </a:prstGeom>
          <a:ln w="38100" cap="sq">
            <a:solidFill>
              <a:srgbClr val="005024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 descr="C:\Users\PowerUser\Downloads\3Yu9JuSScD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7519" y="3789041"/>
            <a:ext cx="3552393" cy="26642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C:\Users\PowerUser\Downloads\NgUBzPpUZOQ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476672"/>
            <a:ext cx="3744416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Содержимое 3" descr="Deviz_Kroha_zamena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" y="0"/>
            <a:ext cx="5068412" cy="3573016"/>
          </a:xfrm>
          <a:prstGeom prst="rect">
            <a:avLst/>
          </a:prstGeom>
        </p:spPr>
      </p:pic>
      <p:pic>
        <p:nvPicPr>
          <p:cNvPr id="2" name="Picture 2" descr="C:\Users\PowerUser\Downloads\IMG_20211015_124251.jpg"/>
          <p:cNvPicPr>
            <a:picLocks noChangeAspect="1" noChangeArrowheads="1"/>
          </p:cNvPicPr>
          <p:nvPr/>
        </p:nvPicPr>
        <p:blipFill>
          <a:blip r:embed="rId5" cstate="print"/>
          <a:srcRect l="11145" t="29719" r="8454" b="5535"/>
          <a:stretch>
            <a:fillRect/>
          </a:stretch>
        </p:blipFill>
        <p:spPr bwMode="auto">
          <a:xfrm>
            <a:off x="4211960" y="3645024"/>
            <a:ext cx="4769054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Другая 1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002060"/>
      </a:accent6>
      <a:hlink>
        <a:srgbClr val="00B050"/>
      </a:hlink>
      <a:folHlink>
        <a:srgbClr val="FFFF0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85</TotalTime>
  <Words>39</Words>
  <Application>Microsoft Office PowerPoint</Application>
  <PresentationFormat>Экран (4:3)</PresentationFormat>
  <Paragraphs>5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Апекс</vt:lpstr>
      <vt:lpstr>Слайд 1</vt:lpstr>
      <vt:lpstr>Мы работаем по основной образовательной  программе МДОУ «Детский сад № 27» на основе программы «От рождения до школы» под редакцией Н.Е. Вераксы,         Т.С. Комаровой, М.А. Васильевой   </vt:lpstr>
      <vt:lpstr>Слайд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PowerUser</dc:creator>
  <cp:lastModifiedBy>PowerUser</cp:lastModifiedBy>
  <cp:revision>2</cp:revision>
  <dcterms:created xsi:type="dcterms:W3CDTF">2021-10-14T08:37:36Z</dcterms:created>
  <dcterms:modified xsi:type="dcterms:W3CDTF">2021-10-15T10:05:15Z</dcterms:modified>
</cp:coreProperties>
</file>