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6EF-BB88-4C50-A70C-9357CB11131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6811-9675-4522-9F64-F12940F5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6EF-BB88-4C50-A70C-9357CB11131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6811-9675-4522-9F64-F12940F5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6EF-BB88-4C50-A70C-9357CB11131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6811-9675-4522-9F64-F12940F5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6EF-BB88-4C50-A70C-9357CB11131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6811-9675-4522-9F64-F12940F5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6EF-BB88-4C50-A70C-9357CB11131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6811-9675-4522-9F64-F12940F5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6EF-BB88-4C50-A70C-9357CB11131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6811-9675-4522-9F64-F12940F5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6EF-BB88-4C50-A70C-9357CB11131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6811-9675-4522-9F64-F12940F5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6EF-BB88-4C50-A70C-9357CB11131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6811-9675-4522-9F64-F12940F5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6EF-BB88-4C50-A70C-9357CB11131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6811-9675-4522-9F64-F12940F5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6EF-BB88-4C50-A70C-9357CB11131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6811-9675-4522-9F64-F12940F56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86EF-BB88-4C50-A70C-9357CB11131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A16811-9675-4522-9F64-F12940F56E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00B050"/>
            </a:gs>
            <a:gs pos="100000">
              <a:srgbClr val="FFFF00">
                <a:alpha val="5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3B86EF-BB88-4C50-A70C-9357CB11131D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A16811-9675-4522-9F64-F12940F56E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7851648" cy="1139552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dirty="0" smtClean="0"/>
              <a:t>Группа № 4 «Гномики»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15064" cy="2648736"/>
          </a:xfrm>
        </p:spPr>
        <p:txBody>
          <a:bodyPr>
            <a:prstTxWarp prst="textArchDown">
              <a:avLst/>
            </a:prstTxWarp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</a:rPr>
              <a:t>Наша группа для детей  раннего возраста</a:t>
            </a:r>
          </a:p>
          <a:p>
            <a:endParaRPr lang="ru-RU" dirty="0"/>
          </a:p>
        </p:txBody>
      </p:sp>
      <p:pic>
        <p:nvPicPr>
          <p:cNvPr id="3074" name="Picture 2" descr="https://avatars.mds.yandex.net/get-pdb/1880804/36ff4b39-7bde-4728-95dc-ef1fd30a4ca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01050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94421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2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2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2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2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2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2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27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31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Мы </a:t>
            </a:r>
            <a:r>
              <a:rPr lang="ru-RU" altLang="ru-RU" sz="3100" dirty="0">
                <a:solidFill>
                  <a:srgbClr val="C00000"/>
                </a:solidFill>
                <a:latin typeface="Monotype Corsiva" panose="03010101010201010101" pitchFamily="66" charset="0"/>
              </a:rPr>
              <a:t>работаем по основной образовательной  программе МДОУ «Детский сад № 27» на основе программы «От рождения до школы» под редакцией Н.Е. </a:t>
            </a:r>
            <a:r>
              <a:rPr lang="ru-RU" altLang="ru-RU" sz="3100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Вераксы</a:t>
            </a:r>
            <a:r>
              <a:rPr lang="ru-RU" altLang="ru-RU" sz="3100" dirty="0">
                <a:solidFill>
                  <a:srgbClr val="C00000"/>
                </a:solidFill>
                <a:latin typeface="Monotype Corsiva" panose="03010101010201010101" pitchFamily="66" charset="0"/>
              </a:rPr>
              <a:t>,        </a:t>
            </a:r>
            <a:br>
              <a:rPr lang="ru-RU" altLang="ru-RU" sz="3100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altLang="ru-RU" sz="3100" dirty="0">
                <a:solidFill>
                  <a:srgbClr val="C00000"/>
                </a:solidFill>
                <a:latin typeface="Monotype Corsiva" panose="03010101010201010101" pitchFamily="66" charset="0"/>
              </a:rPr>
              <a:t>Т.С. Комаровой, М.А. </a:t>
            </a:r>
            <a:r>
              <a:rPr lang="ru-RU" altLang="ru-RU" sz="31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Васильевой</a:t>
            </a:r>
            <a:r>
              <a:rPr lang="ru-RU" altLang="ru-RU" sz="53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altLang="ru-RU" sz="53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0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Ваши воспитатели: 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Екатерина Андреевна Усик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Полина Геннадьевна </a:t>
            </a:r>
            <a:r>
              <a:rPr lang="ru-RU" sz="2400" dirty="0" err="1" smtClean="0"/>
              <a:t>Соклакова</a:t>
            </a:r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1026" name="Picture 2" descr="C:\Users\PowerUser\Downloads\AFUgDjCgK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622281" cy="2319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PowerUser\Downloads\tIeFU1AhwoE.jpg"/>
          <p:cNvPicPr>
            <a:picLocks noChangeAspect="1" noChangeArrowheads="1"/>
          </p:cNvPicPr>
          <p:nvPr/>
        </p:nvPicPr>
        <p:blipFill>
          <a:blip r:embed="rId3" cstate="print"/>
          <a:srcRect l="34444" t="30800" r="40045" b="52400"/>
          <a:stretch>
            <a:fillRect/>
          </a:stretch>
        </p:blipFill>
        <p:spPr bwMode="auto">
          <a:xfrm>
            <a:off x="971600" y="2636912"/>
            <a:ext cx="1800200" cy="2107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Младший воспитатель: </a:t>
            </a:r>
          </a:p>
          <a:p>
            <a:pPr algn="ctr"/>
            <a:r>
              <a:rPr lang="ru-RU" dirty="0" smtClean="0"/>
              <a:t>Ольга Викторовна </a:t>
            </a:r>
            <a:r>
              <a:rPr lang="ru-RU" dirty="0" err="1" smtClean="0"/>
              <a:t>Каштаева</a:t>
            </a:r>
            <a:endParaRPr lang="ru-RU" dirty="0"/>
          </a:p>
        </p:txBody>
      </p:sp>
      <p:pic>
        <p:nvPicPr>
          <p:cNvPr id="1028" name="Picture 4" descr="C:\Users\PowerUser\Downloads\vRQZcO_wj2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340768"/>
            <a:ext cx="1512168" cy="2085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werUser\Downloads\-wjxOFsXS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2304256" cy="3072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PowerUser\Downloads\C8fzu8msY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908720"/>
            <a:ext cx="2268251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915816" y="62068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Наша группа</a:t>
            </a:r>
            <a:endParaRPr lang="ru-RU" sz="2800" b="1" i="1" dirty="0"/>
          </a:p>
        </p:txBody>
      </p:sp>
      <p:pic>
        <p:nvPicPr>
          <p:cNvPr id="2052" name="Picture 4" descr="C:\Users\PowerUser\Downloads\IMG_20211015_123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149080"/>
            <a:ext cx="3302691" cy="2477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</TotalTime>
  <Words>29</Words>
  <Application>Microsoft Office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Группа № 4 «Гномики»</vt:lpstr>
      <vt:lpstr>       Мы работаем по основной образовательной  программе МДОУ «Детский сад № 27» на основе программы «От рождения до школы» под редакцией Н.Е. Вераксы,         Т.С. Комаровой, М.А. Васильевой 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 4 «Гномики»</dc:title>
  <dc:creator>PowerUser</dc:creator>
  <cp:lastModifiedBy>PowerUser</cp:lastModifiedBy>
  <cp:revision>4</cp:revision>
  <dcterms:created xsi:type="dcterms:W3CDTF">2021-10-13T10:13:56Z</dcterms:created>
  <dcterms:modified xsi:type="dcterms:W3CDTF">2021-10-18T11:56:12Z</dcterms:modified>
</cp:coreProperties>
</file>