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zezete2.z.e.pic.centerblog.net/o/1c839cbc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320191"/>
            <a:ext cx="1289577" cy="12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99.beon.ru/s44.radikal.ru/i105/0906/b6/7336f2daad17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195331" y="2960570"/>
            <a:ext cx="5686542" cy="93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857224" y="785794"/>
            <a:ext cx="7742664" cy="5532917"/>
            <a:chOff x="876487" y="593593"/>
            <a:chExt cx="7165477" cy="344720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76487" y="593593"/>
              <a:ext cx="7165477" cy="11697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b="1" i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j-lt"/>
                  <a:cs typeface="Arial" charset="0"/>
                </a:rPr>
                <a:t>МДОУ «Детский сад №27»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b="1" i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j-lt"/>
                  <a:cs typeface="Arial" charset="0"/>
                </a:rPr>
                <a:t>Группа№9 «Морские котики»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j-lt"/>
                  <a:cs typeface="Arial" charset="0"/>
                </a:rPr>
                <a:t>Старший возраст</a:t>
              </a:r>
              <a:endParaRPr lang="ru-RU" sz="24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273162" y="2640981"/>
              <a:ext cx="4297316" cy="1399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i="1" dirty="0" smtClean="0">
                  <a:solidFill>
                    <a:srgbClr val="00B0F0"/>
                  </a:solidFill>
                  <a:latin typeface="Gabriola" pitchFamily="82" charset="0"/>
                  <a:cs typeface="Arial" charset="0"/>
                </a:rPr>
                <a:t>Наш девиз: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i="1" dirty="0" smtClean="0">
                  <a:solidFill>
                    <a:srgbClr val="00B0F0"/>
                  </a:solidFill>
                  <a:latin typeface="Gabriola" pitchFamily="82" charset="0"/>
                  <a:cs typeface="Arial" charset="0"/>
                </a:rPr>
                <a:t> Друг за друга мы горой,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i="1" dirty="0" smtClean="0">
                  <a:solidFill>
                    <a:srgbClr val="00B0F0"/>
                  </a:solidFill>
                  <a:latin typeface="Gabriola" pitchFamily="82" charset="0"/>
                  <a:cs typeface="Arial" charset="0"/>
                </a:rPr>
                <a:t>Таков обычай наш морской.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i="1" dirty="0" smtClean="0">
                  <a:solidFill>
                    <a:srgbClr val="00B0F0"/>
                  </a:solidFill>
                  <a:latin typeface="Gabriola" pitchFamily="82" charset="0"/>
                  <a:cs typeface="Arial" charset="0"/>
                </a:rPr>
                <a:t>Каждое утро улыбкой встречай,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i="1" dirty="0" smtClean="0">
                  <a:solidFill>
                    <a:srgbClr val="00B0F0"/>
                  </a:solidFill>
                  <a:latin typeface="Gabriola" pitchFamily="82" charset="0"/>
                  <a:cs typeface="Arial" charset="0"/>
                </a:rPr>
                <a:t>Если товарищ в беде- выручай!</a:t>
              </a:r>
              <a:endParaRPr lang="ru-RU" sz="2800" i="1" dirty="0">
                <a:solidFill>
                  <a:srgbClr val="00B0F0"/>
                </a:solidFill>
                <a:latin typeface="Gabriola" pitchFamily="82" charset="0"/>
                <a:cs typeface="Arial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42976" y="2643182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abriola" pitchFamily="82" charset="0"/>
              </a:rPr>
              <a:t>Мы работаем по основной образовательной программе</a:t>
            </a:r>
          </a:p>
          <a:p>
            <a:pPr algn="ctr"/>
            <a:r>
              <a:rPr lang="ru-RU" dirty="0" smtClean="0">
                <a:latin typeface="Gabriola" pitchFamily="82" charset="0"/>
              </a:rPr>
              <a:t>МДОУ «Детский сад№27» </a:t>
            </a:r>
          </a:p>
          <a:p>
            <a:pPr algn="ctr"/>
            <a:r>
              <a:rPr lang="ru-RU" dirty="0" smtClean="0">
                <a:latin typeface="Gabriola" pitchFamily="82" charset="0"/>
              </a:rPr>
              <a:t>на основе программы «От рождения до школы»</a:t>
            </a:r>
          </a:p>
          <a:p>
            <a:pPr algn="ctr"/>
            <a:r>
              <a:rPr lang="ru-RU" dirty="0" smtClean="0">
                <a:latin typeface="Gabriola" pitchFamily="82" charset="0"/>
              </a:rPr>
              <a:t>Под редакцией </a:t>
            </a:r>
            <a:r>
              <a:rPr lang="ru-RU" dirty="0" err="1" smtClean="0">
                <a:latin typeface="Gabriola" pitchFamily="82" charset="0"/>
              </a:rPr>
              <a:t>Н.Е.Вераксы</a:t>
            </a:r>
            <a:r>
              <a:rPr lang="ru-RU" dirty="0" smtClean="0">
                <a:latin typeface="Gabriola" pitchFamily="82" charset="0"/>
              </a:rPr>
              <a:t>, П.С.Комаровой, М.А.Васильевой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7" name="Рисунок 6" descr="5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4214818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839"/>
            <a:ext cx="1170533" cy="106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500042"/>
            <a:ext cx="3868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Gabriola" pitchFamily="82" charset="0"/>
              </a:rPr>
              <a:t>Воспитатели группы:</a:t>
            </a:r>
            <a:endParaRPr lang="ru-RU" sz="4000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3" name="Рисунок 2" descr="LRWuAdM3c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8568" y="1571612"/>
            <a:ext cx="2001653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PiixEFuvt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785926"/>
            <a:ext cx="3106703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dYfl0Hpf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571612"/>
            <a:ext cx="1998310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00100" y="4786322"/>
            <a:ext cx="1931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Gabriola" pitchFamily="82" charset="0"/>
              </a:rPr>
              <a:t>Наталья Анатольевна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Gabriola" pitchFamily="82" charset="0"/>
              </a:rPr>
              <a:t>Богданова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Gabriola" pitchFamily="82" charset="0"/>
              </a:rPr>
              <a:t>Младший воспитатель</a:t>
            </a:r>
            <a:endParaRPr lang="ru-RU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4143380"/>
            <a:ext cx="1949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Gabriola" pitchFamily="82" charset="0"/>
              </a:rPr>
              <a:t>Евгения Александровна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  <a:latin typeface="Gabriola" pitchFamily="82" charset="0"/>
              </a:rPr>
              <a:t>Гензе</a:t>
            </a:r>
            <a:endParaRPr lang="ru-RU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Gabriola" pitchFamily="82" charset="0"/>
              </a:rPr>
              <a:t>Воспитатель</a:t>
            </a:r>
            <a:endParaRPr lang="ru-RU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140" y="4714884"/>
            <a:ext cx="1984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Gabriola" pitchFamily="82" charset="0"/>
              </a:rPr>
              <a:t>Наталья Владимировна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  <a:latin typeface="Gabriola" pitchFamily="82" charset="0"/>
              </a:rPr>
              <a:t>Дубовикова</a:t>
            </a:r>
            <a:endParaRPr lang="ru-RU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Gabriola" pitchFamily="82" charset="0"/>
              </a:rPr>
              <a:t>Воспитатель</a:t>
            </a:r>
            <a:endParaRPr lang="ru-RU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67288"/>
            <a:ext cx="1170533" cy="106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43042" y="35716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Предметно-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развивающая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среда в группе: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IMG-20211015-WA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0169">
            <a:off x="997684" y="1127871"/>
            <a:ext cx="4071934" cy="2290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-20211015-WA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0377">
            <a:off x="5096805" y="1325988"/>
            <a:ext cx="3604242" cy="20273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-20211015-WA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02510">
            <a:off x="1591738" y="3514027"/>
            <a:ext cx="1643074" cy="29210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-20211015-WA0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3571876"/>
            <a:ext cx="1607354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-20211015-WA00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88420">
            <a:off x="5980631" y="3494438"/>
            <a:ext cx="1687722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510" y="116107"/>
            <a:ext cx="1170533" cy="106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1015-WA0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5114">
            <a:off x="1198714" y="668776"/>
            <a:ext cx="3243882" cy="57669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-20211015-WA0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4972">
            <a:off x="4823536" y="718764"/>
            <a:ext cx="3142079" cy="55859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" y="48063"/>
            <a:ext cx="1170533" cy="106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844710">
            <a:off x="906292" y="1083769"/>
            <a:ext cx="68002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Gabriola" pitchFamily="82" charset="0"/>
              </a:rPr>
              <a:t>Спасибо за внимание!</a:t>
            </a:r>
            <a:endParaRPr lang="ru-RU" sz="7200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4" name="Рисунок 3" descr="morskoj_kot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639320"/>
            <a:ext cx="5041242" cy="3978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" y="188640"/>
            <a:ext cx="1170533" cy="106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00B0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97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Gabriola</vt:lpstr>
      <vt:lpstr>Monotype Corsiva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polyakovaalena08@gmail.com</cp:lastModifiedBy>
  <cp:revision>27</cp:revision>
  <dcterms:created xsi:type="dcterms:W3CDTF">2014-07-06T18:18:01Z</dcterms:created>
  <dcterms:modified xsi:type="dcterms:W3CDTF">2021-10-20T16:26:40Z</dcterms:modified>
</cp:coreProperties>
</file>