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ED50-7571-4DB2-AC24-B7DF0E44BFDB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25C-27F8-4A65-B6A4-D51D44CBB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ED50-7571-4DB2-AC24-B7DF0E44BFDB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25C-27F8-4A65-B6A4-D51D44CBB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ED50-7571-4DB2-AC24-B7DF0E44BFDB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25C-27F8-4A65-B6A4-D51D44CBB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ED50-7571-4DB2-AC24-B7DF0E44BFDB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25C-27F8-4A65-B6A4-D51D44CBB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ED50-7571-4DB2-AC24-B7DF0E44BFDB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25C-27F8-4A65-B6A4-D51D44CBB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ED50-7571-4DB2-AC24-B7DF0E44BFDB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25C-27F8-4A65-B6A4-D51D44CBB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ED50-7571-4DB2-AC24-B7DF0E44BFDB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25C-27F8-4A65-B6A4-D51D44CBB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ED50-7571-4DB2-AC24-B7DF0E44BFDB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25C-27F8-4A65-B6A4-D51D44CBB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ED50-7571-4DB2-AC24-B7DF0E44BFDB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25C-27F8-4A65-B6A4-D51D44CBB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ED50-7571-4DB2-AC24-B7DF0E44BFDB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25C-27F8-4A65-B6A4-D51D44CBB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ED50-7571-4DB2-AC24-B7DF0E44BFDB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25C-27F8-4A65-B6A4-D51D44CBB8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5ED50-7571-4DB2-AC24-B7DF0E44BFDB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D25C-27F8-4A65-B6A4-D51D44CBB8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62" y="0"/>
            <a:ext cx="92463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408773">
            <a:off x="4849376" y="1952687"/>
            <a:ext cx="40648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МДОУ «Детский сад №27»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Группа №6 «Кораблики»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(Старший возраст)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1428736"/>
            <a:ext cx="264320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abriola" pitchFamily="82" charset="0"/>
              </a:rPr>
              <a:t>Мы работаем по основной образовательной программе</a:t>
            </a:r>
          </a:p>
          <a:p>
            <a:pPr algn="ctr"/>
            <a:r>
              <a:rPr lang="ru-RU" sz="2000" dirty="0" smtClean="0">
                <a:latin typeface="Gabriola" pitchFamily="82" charset="0"/>
              </a:rPr>
              <a:t>МДОУ «Детский сад№27» </a:t>
            </a:r>
          </a:p>
          <a:p>
            <a:pPr algn="ctr"/>
            <a:r>
              <a:rPr lang="ru-RU" sz="2000" dirty="0" smtClean="0">
                <a:latin typeface="Gabriola" pitchFamily="82" charset="0"/>
              </a:rPr>
              <a:t>на основе программы</a:t>
            </a:r>
          </a:p>
          <a:p>
            <a:pPr algn="ctr"/>
            <a:r>
              <a:rPr lang="ru-RU" sz="2000" dirty="0" smtClean="0">
                <a:latin typeface="Gabriola" pitchFamily="82" charset="0"/>
              </a:rPr>
              <a:t> «От рождения до школы»</a:t>
            </a:r>
          </a:p>
          <a:p>
            <a:pPr algn="ctr"/>
            <a:r>
              <a:rPr lang="ru-RU" sz="2000" dirty="0" smtClean="0">
                <a:latin typeface="Gabriola" pitchFamily="82" charset="0"/>
              </a:rPr>
              <a:t>Под редакцией </a:t>
            </a:r>
            <a:r>
              <a:rPr lang="ru-RU" sz="2000" dirty="0" err="1" smtClean="0">
                <a:latin typeface="Gabriola" pitchFamily="82" charset="0"/>
              </a:rPr>
              <a:t>Н.Е.Вераксы</a:t>
            </a:r>
            <a:r>
              <a:rPr lang="ru-RU" sz="2000" dirty="0" smtClean="0">
                <a:latin typeface="Gabriola" pitchFamily="82" charset="0"/>
              </a:rPr>
              <a:t>, П.С.Комаровой, М.А.Васильевой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52" y="208875"/>
            <a:ext cx="938327" cy="856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5513757_s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86050" y="571480"/>
            <a:ext cx="3235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>
                <a:solidFill>
                  <a:srgbClr val="0070C0"/>
                </a:solidFill>
              </a:rPr>
              <a:t>Воспитатели группы:</a:t>
            </a:r>
            <a:endParaRPr lang="ru-RU" b="1" i="1" u="sng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IMG-20211027-WA0019.jpg"/>
          <p:cNvPicPr>
            <a:picLocks noChangeAspect="1"/>
          </p:cNvPicPr>
          <p:nvPr/>
        </p:nvPicPr>
        <p:blipFill>
          <a:blip r:embed="rId3"/>
          <a:srcRect l="32031" t="34374" r="36578" b="11458"/>
          <a:stretch>
            <a:fillRect/>
          </a:stretch>
        </p:blipFill>
        <p:spPr>
          <a:xfrm rot="21347484">
            <a:off x="949986" y="1076011"/>
            <a:ext cx="2556685" cy="330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11027-WA0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0739">
            <a:off x="4002066" y="1079787"/>
            <a:ext cx="2423642" cy="3231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21278672">
            <a:off x="1428986" y="4290633"/>
            <a:ext cx="2206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rgbClr val="0070C0"/>
                </a:solidFill>
              </a:rPr>
              <a:t>Лариса</a:t>
            </a:r>
            <a:r>
              <a:rPr lang="ru-RU" b="1" i="1" u="sng" dirty="0" smtClean="0">
                <a:solidFill>
                  <a:srgbClr val="0070C0"/>
                </a:solidFill>
              </a:rPr>
              <a:t> </a:t>
            </a:r>
            <a:r>
              <a:rPr lang="ru-RU" b="1" i="1" u="sng" dirty="0" err="1" smtClean="0">
                <a:solidFill>
                  <a:srgbClr val="0070C0"/>
                </a:solidFill>
              </a:rPr>
              <a:t>Эглирановна</a:t>
            </a:r>
            <a:endParaRPr lang="ru-RU" b="1" i="1" u="sng" dirty="0" smtClean="0">
              <a:solidFill>
                <a:srgbClr val="0070C0"/>
              </a:solidFill>
            </a:endParaRPr>
          </a:p>
          <a:p>
            <a:pPr algn="ctr"/>
            <a:r>
              <a:rPr lang="ru-RU" b="1" i="1" u="sng" dirty="0" smtClean="0">
                <a:solidFill>
                  <a:srgbClr val="0070C0"/>
                </a:solidFill>
              </a:rPr>
              <a:t>Флеминг</a:t>
            </a:r>
          </a:p>
          <a:p>
            <a:pPr algn="ctr"/>
            <a:r>
              <a:rPr lang="ru-RU" b="1" i="1" u="sng" dirty="0" smtClean="0">
                <a:solidFill>
                  <a:srgbClr val="0070C0"/>
                </a:solidFill>
              </a:rPr>
              <a:t>воспитатель</a:t>
            </a:r>
            <a:endParaRPr lang="ru-RU" b="1" i="1" u="sng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61133">
            <a:off x="3957161" y="4232391"/>
            <a:ext cx="2377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rgbClr val="0070C0"/>
                </a:solidFill>
              </a:rPr>
              <a:t>Екатерина  Павловна</a:t>
            </a:r>
          </a:p>
          <a:p>
            <a:pPr algn="ctr"/>
            <a:r>
              <a:rPr lang="ru-RU" sz="1600" b="1" i="1" u="sng" dirty="0" smtClean="0">
                <a:solidFill>
                  <a:srgbClr val="0070C0"/>
                </a:solidFill>
              </a:rPr>
              <a:t>Ермилова</a:t>
            </a:r>
          </a:p>
          <a:p>
            <a:pPr algn="ctr"/>
            <a:r>
              <a:rPr lang="ru-RU" sz="1600" b="1" i="1" u="sng" dirty="0" smtClean="0">
                <a:solidFill>
                  <a:srgbClr val="0070C0"/>
                </a:solidFill>
              </a:rPr>
              <a:t>Младший воспитатель</a:t>
            </a:r>
            <a:endParaRPr lang="ru-RU" sz="1600" b="1" i="1" u="sng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73" y="43847"/>
            <a:ext cx="854051" cy="77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5513757_s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57356" y="642918"/>
            <a:ext cx="50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solidFill>
                  <a:srgbClr val="0070C0"/>
                </a:solidFill>
              </a:rPr>
              <a:t>Предметно- развивающая среда в группе:</a:t>
            </a:r>
            <a:endParaRPr lang="ru-RU" sz="2000" b="1" i="1" u="sng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IMG-20211027-WA0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6655">
            <a:off x="2754186" y="1489949"/>
            <a:ext cx="2825548" cy="3767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11027-WA00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4052">
            <a:off x="5572132" y="1000108"/>
            <a:ext cx="2625329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11027-WA00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85461">
            <a:off x="318952" y="984798"/>
            <a:ext cx="246461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91" y="168730"/>
            <a:ext cx="784109" cy="71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5513757_s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-20211027-WA0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3571">
            <a:off x="5400359" y="1133794"/>
            <a:ext cx="2321010" cy="3094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211027-WA00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8107">
            <a:off x="2171093" y="1125018"/>
            <a:ext cx="3161114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11027-WA0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38139">
            <a:off x="272565" y="951623"/>
            <a:ext cx="2057379" cy="274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291" y="0"/>
            <a:ext cx="1020816" cy="931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65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Gabriola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polyakovaalena08@gmail.com</cp:lastModifiedBy>
  <cp:revision>10</cp:revision>
  <dcterms:created xsi:type="dcterms:W3CDTF">2021-10-27T16:32:30Z</dcterms:created>
  <dcterms:modified xsi:type="dcterms:W3CDTF">2021-10-31T10:30:51Z</dcterms:modified>
</cp:coreProperties>
</file>