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6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18" autoAdjust="0"/>
  </p:normalViewPr>
  <p:slideViewPr>
    <p:cSldViewPr>
      <p:cViewPr varScale="1">
        <p:scale>
          <a:sx n="80" d="100"/>
          <a:sy n="80" d="100"/>
        </p:scale>
        <p:origin x="-16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PowerUser\Desktop\BepWP4XwOak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186" t="18749" b="17504"/>
          <a:stretch>
            <a:fillRect/>
          </a:stretch>
        </p:blipFill>
        <p:spPr bwMode="auto">
          <a:xfrm>
            <a:off x="971600" y="1844824"/>
            <a:ext cx="7402960" cy="4720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11760" y="980728"/>
            <a:ext cx="4226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№4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дошкольное образовательное учреждение  </a:t>
            </a:r>
            <a:r>
              <a:rPr lang="ru-RU" i="1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«Детский сад №27»</a:t>
            </a:r>
            <a:endParaRPr lang="ru-RU" i="1" dirty="0">
              <a:ln w="952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68760"/>
            <a:ext cx="2160240" cy="46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268760"/>
            <a:ext cx="2088232" cy="4640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268760"/>
            <a:ext cx="216024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260648"/>
            <a:ext cx="698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любимая группа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556792"/>
            <a:ext cx="3275856" cy="478539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dirty="0" smtClean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работаем </a:t>
            </a:r>
            <a:r>
              <a:rPr lang="ru-RU" sz="2400" dirty="0" smtClean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основной </a:t>
            </a:r>
            <a:r>
              <a:rPr lang="ru-RU" sz="2400" dirty="0" smtClean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образовательной программе МДОУ  «Детский сад №27»</a:t>
            </a:r>
            <a:endParaRPr lang="ru-RU" sz="2400" dirty="0">
              <a:ln w="6350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2924944"/>
            <a:ext cx="1053753" cy="32012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owerUser\Desktop\deviz_gn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636" t="13401" r="9091" b="3002"/>
          <a:stretch>
            <a:fillRect/>
          </a:stretch>
        </p:blipFill>
        <p:spPr bwMode="auto">
          <a:xfrm>
            <a:off x="251520" y="1710950"/>
            <a:ext cx="5832648" cy="4670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0"/>
            <a:ext cx="7892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группа для детей раннего возраста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2771800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Усик  Екатерина </a:t>
            </a:r>
          </a:p>
          <a:p>
            <a:pPr algn="ctr">
              <a:buNone/>
            </a:pPr>
            <a:r>
              <a:rPr lang="ru-RU" sz="24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Андреевна</a:t>
            </a:r>
            <a:endParaRPr lang="ru-RU" sz="2400" b="1" i="1" dirty="0" smtClean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2160" y="1556792"/>
            <a:ext cx="3131840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Яковенко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Людмила </a:t>
            </a:r>
          </a:p>
          <a:p>
            <a:pPr algn="ctr">
              <a:buNone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Сергеевна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9091" r="12500"/>
          <a:stretch>
            <a:fillRect/>
          </a:stretch>
        </p:blipFill>
        <p:spPr bwMode="auto">
          <a:xfrm>
            <a:off x="323528" y="1412776"/>
            <a:ext cx="1872208" cy="322595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PowerUser\Desktop\IZ8pYCA-GpA.jpg"/>
          <p:cNvPicPr>
            <a:picLocks noChangeAspect="1" noChangeArrowheads="1"/>
          </p:cNvPicPr>
          <p:nvPr/>
        </p:nvPicPr>
        <p:blipFill>
          <a:blip r:embed="rId4" cstate="print"/>
          <a:srcRect l="16667" t="23418" r="5556"/>
          <a:stretch>
            <a:fillRect/>
          </a:stretch>
        </p:blipFill>
        <p:spPr bwMode="auto">
          <a:xfrm>
            <a:off x="3707904" y="2132856"/>
            <a:ext cx="1656184" cy="29014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3626" t="29825" r="29443" b="38229"/>
          <a:stretch>
            <a:fillRect/>
          </a:stretch>
        </p:blipFill>
        <p:spPr bwMode="auto">
          <a:xfrm>
            <a:off x="6516216" y="2636912"/>
            <a:ext cx="1872208" cy="32403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31840" y="1196752"/>
            <a:ext cx="268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Каштаева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Ольга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Викторовна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941168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</a:t>
            </a:r>
            <a:endParaRPr lang="ru-RU" sz="2400" b="1" i="1" dirty="0" smtClean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522920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Мл.воспитатель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602128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</a:t>
            </a:r>
            <a:endParaRPr lang="ru-RU" sz="16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PowerUser\Downloads\празд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23" y="151620"/>
            <a:ext cx="8616957" cy="646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9428" b="44572"/>
          <a:stretch>
            <a:fillRect/>
          </a:stretch>
        </p:blipFill>
        <p:spPr bwMode="auto">
          <a:xfrm>
            <a:off x="467544" y="1484784"/>
            <a:ext cx="288032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556792"/>
            <a:ext cx="5059716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PowerUser\Downloads\суджок.jpg"/>
          <p:cNvPicPr>
            <a:picLocks noChangeAspect="1" noChangeArrowheads="1"/>
          </p:cNvPicPr>
          <p:nvPr/>
        </p:nvPicPr>
        <p:blipFill>
          <a:blip r:embed="rId5" cstate="print"/>
          <a:srcRect t="9233"/>
          <a:stretch>
            <a:fillRect/>
          </a:stretch>
        </p:blipFill>
        <p:spPr bwMode="auto">
          <a:xfrm>
            <a:off x="3995936" y="4221088"/>
            <a:ext cx="4788024" cy="2327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55576" y="332656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Яркие впечатления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t="15000" b="18571"/>
          <a:stretch>
            <a:fillRect/>
          </a:stretch>
        </p:blipFill>
        <p:spPr bwMode="auto">
          <a:xfrm>
            <a:off x="1043608" y="4293096"/>
            <a:ext cx="216024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27210" b="9301"/>
          <a:stretch>
            <a:fillRect/>
          </a:stretch>
        </p:blipFill>
        <p:spPr bwMode="auto">
          <a:xfrm>
            <a:off x="539552" y="2924944"/>
            <a:ext cx="3456384" cy="3841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922" r="9804"/>
          <a:stretch>
            <a:fillRect/>
          </a:stretch>
        </p:blipFill>
        <p:spPr bwMode="auto">
          <a:xfrm>
            <a:off x="4355976" y="1844824"/>
            <a:ext cx="4299452" cy="328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27584" y="620688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Веселая Прогулка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PowerUser\Downloads\Новая папка\di5pl4_CV4fT2uGD0ADOcSLGTQ7rLn-ZiA9zBxEAnwK80PJsFAxB7wyg8S5SQ1AC1D5Inw1wYENfs4ke15PpAv2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767065" cy="2564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4139952" cy="2997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t="18735"/>
          <a:stretch>
            <a:fillRect/>
          </a:stretch>
        </p:blipFill>
        <p:spPr bwMode="auto">
          <a:xfrm rot="16200000">
            <a:off x="5414150" y="3018900"/>
            <a:ext cx="2808312" cy="4060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95536" y="0"/>
            <a:ext cx="45831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Цветочки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клумбы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2833" t="18490" r="20038"/>
          <a:stretch>
            <a:fillRect/>
          </a:stretch>
        </p:blipFill>
        <p:spPr bwMode="auto">
          <a:xfrm>
            <a:off x="827584" y="1268760"/>
            <a:ext cx="7503838" cy="4808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19672" y="188640"/>
            <a:ext cx="5892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и наша клумба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0-tub-ru.yandex.net/i?id=6aeacf0988c4120044a5f64bb6f40f79-l&amp;n=13"/>
          <p:cNvPicPr>
            <a:picLocks noChangeAspect="1" noChangeArrowheads="1"/>
          </p:cNvPicPr>
          <p:nvPr/>
        </p:nvPicPr>
        <p:blipFill>
          <a:blip r:embed="rId2" cstate="print"/>
          <a:srcRect l="1963" t="2751" r="3538"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020144" cy="2899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6"/>
            <a:ext cx="239032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6672"/>
            <a:ext cx="2808312" cy="3567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764704"/>
            <a:ext cx="5314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Наше творчество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«Гномики»</dc:title>
  <dc:creator>PowerUser</dc:creator>
  <cp:lastModifiedBy>PowerUser</cp:lastModifiedBy>
  <cp:revision>22</cp:revision>
  <dcterms:created xsi:type="dcterms:W3CDTF">2018-09-18T09:31:02Z</dcterms:created>
  <dcterms:modified xsi:type="dcterms:W3CDTF">2022-10-18T11:18:24Z</dcterms:modified>
</cp:coreProperties>
</file>