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65" r:id="rId3"/>
    <p:sldId id="262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1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00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5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2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0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6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9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F3CB87-AD60-47E3-AC20-E7D02B1AB5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9CA51C-1691-4975-93A8-DCE42716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3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7307" y="553792"/>
            <a:ext cx="8689976" cy="1219252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Подготовительная Группа №5 «Черепашки»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3837" y="1893194"/>
            <a:ext cx="4365937" cy="461063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Наш девиз: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Черепашки не торопятся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– не спеша в них мудрость копится!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Не спеши – если забудешь: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Тише едешь – дальше будешь!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65" y="1893194"/>
            <a:ext cx="6314336" cy="473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6AAA172E-2B1F-089C-7ADF-4A641AE9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980" y="2878587"/>
            <a:ext cx="1208039" cy="1100826"/>
          </a:xfrm>
          <a:prstGeom prst="rect">
            <a:avLst/>
          </a:prstGeom>
          <a:noFill/>
        </p:spPr>
      </p:pic>
      <p:pic>
        <p:nvPicPr>
          <p:cNvPr id="6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83B217C7-669D-8389-ACB3-1E989429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50" y="231820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32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8942"/>
            <a:ext cx="10364451" cy="1004552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Мы работаем по:</a:t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Основной образовательной программе 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МДОУ «Детский сад №27»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 Вашими детьми работают: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2" y="2096588"/>
            <a:ext cx="2099017" cy="285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32" y="2281546"/>
            <a:ext cx="2123944" cy="27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96" y="2142751"/>
            <a:ext cx="1800214" cy="257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1242" y="5024685"/>
            <a:ext cx="25242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Monotype Corsiva" panose="03010101010201010101" pitchFamily="66" charset="0"/>
              </a:rPr>
              <a:t>Воспитатель</a:t>
            </a:r>
            <a:r>
              <a:rPr lang="en-US" sz="1600" u="sng" dirty="0">
                <a:latin typeface="Monotype Corsiva" panose="03010101010201010101" pitchFamily="66" charset="0"/>
              </a:rPr>
              <a:t> I</a:t>
            </a:r>
            <a:r>
              <a:rPr lang="ru-RU" sz="1600" u="sng" dirty="0">
                <a:latin typeface="Monotype Corsiva" panose="03010101010201010101" pitchFamily="66" charset="0"/>
              </a:rPr>
              <a:t> квалификационной категории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Светлана Владимировна Смирнова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637" y="5230171"/>
            <a:ext cx="2756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Monotype Corsiva" panose="03010101010201010101" pitchFamily="66" charset="0"/>
              </a:rPr>
              <a:t>Младший воспитатель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Анна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Евгеньевна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Лебедева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5308" y="4778464"/>
            <a:ext cx="2472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Monotype Corsiva" panose="03010101010201010101" pitchFamily="66" charset="0"/>
              </a:rPr>
              <a:t>Воспитатель </a:t>
            </a:r>
            <a:r>
              <a:rPr lang="en-US" sz="1600" u="sng" dirty="0">
                <a:latin typeface="Monotype Corsiva" panose="03010101010201010101" pitchFamily="66" charset="0"/>
              </a:rPr>
              <a:t>I</a:t>
            </a:r>
            <a:r>
              <a:rPr lang="ru-RU" sz="1600" u="sng" dirty="0">
                <a:latin typeface="Monotype Corsiva" panose="03010101010201010101" pitchFamily="66" charset="0"/>
              </a:rPr>
              <a:t>квалификационной категории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Арина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Михайловна Савкина</a:t>
            </a:r>
          </a:p>
        </p:txBody>
      </p:sp>
      <p:pic>
        <p:nvPicPr>
          <p:cNvPr id="11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0CB818E2-53C8-333C-CE98-BC283A5F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628" y="-20706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5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0993" y="201984"/>
            <a:ext cx="7660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группе созданы все условия для всестороннего развития дошкольников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"/>
          <a:stretch/>
        </p:blipFill>
        <p:spPr>
          <a:xfrm>
            <a:off x="5427363" y="1525423"/>
            <a:ext cx="3226924" cy="243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1924166"/>
            <a:ext cx="2945477" cy="407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2" y="1826197"/>
            <a:ext cx="3279311" cy="417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 b="10039"/>
          <a:stretch/>
        </p:blipFill>
        <p:spPr>
          <a:xfrm>
            <a:off x="3705196" y="4081670"/>
            <a:ext cx="3083837" cy="257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B81768DF-4CAF-11C6-13F6-A379DE84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852" y="201984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16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8A39F4-8219-2745-108C-EA72F967D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6" y="959005"/>
            <a:ext cx="10390537" cy="479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ED55F6A7-36FD-0DF9-58C0-2193D1DD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37" y="101957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2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882ED-FAAB-9D72-31C7-E1799864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 r="7814"/>
          <a:stretch/>
        </p:blipFill>
        <p:spPr>
          <a:xfrm>
            <a:off x="4374396" y="3236965"/>
            <a:ext cx="3054913" cy="329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9F754-DC90-4182-56F6-0E7EE87F2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r="31707"/>
          <a:stretch/>
        </p:blipFill>
        <p:spPr>
          <a:xfrm rot="5400000">
            <a:off x="-441513" y="1989455"/>
            <a:ext cx="4683515" cy="315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1AB55D-A5C8-2825-CAB4-CF6C90EC9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8" t="-6374" r="5873" b="24068"/>
          <a:stretch/>
        </p:blipFill>
        <p:spPr>
          <a:xfrm>
            <a:off x="8427433" y="724831"/>
            <a:ext cx="3295394" cy="518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DD452-030B-6F66-1572-4C7B1D6A16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2515" r="20061" b="7273"/>
          <a:stretch/>
        </p:blipFill>
        <p:spPr>
          <a:xfrm>
            <a:off x="3948983" y="178420"/>
            <a:ext cx="4047893" cy="276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775418FA-0282-B3F1-49D9-C8B09259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817" y="125806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40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B2614-54EA-104B-03AC-EA92C8D88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-62" r="20152"/>
          <a:stretch/>
        </p:blipFill>
        <p:spPr>
          <a:xfrm>
            <a:off x="7361858" y="3500299"/>
            <a:ext cx="4215160" cy="316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D57AD-1152-2817-54A9-A8F1A04E7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101" r="19695" b="2911"/>
          <a:stretch/>
        </p:blipFill>
        <p:spPr>
          <a:xfrm>
            <a:off x="434899" y="3478131"/>
            <a:ext cx="4395245" cy="311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06087-3186-2F72-F865-AE5B75B5B9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11040" r="15670"/>
          <a:stretch/>
        </p:blipFill>
        <p:spPr>
          <a:xfrm>
            <a:off x="3330497" y="266017"/>
            <a:ext cx="5531005" cy="304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B1C55D6E-BC00-39F8-6A3E-28BAB5AA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535" y="101958"/>
            <a:ext cx="1208039" cy="11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57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450FBA11-D6A4-ECF9-9090-6B1CB764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84" y="124260"/>
            <a:ext cx="1208039" cy="110082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18A078-D9C1-36C2-AE60-34529E649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34" y="351264"/>
            <a:ext cx="4099590" cy="253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94ED9E-E8A8-A6CE-D289-6E6B2539F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8" y="3245003"/>
            <a:ext cx="5823586" cy="332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FF3838-C56B-89CB-41C9-58D15882C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98" y="204213"/>
            <a:ext cx="5499004" cy="282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25108F-721C-CA1D-A99E-B67B78C9DF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9954" b="1847"/>
          <a:stretch/>
        </p:blipFill>
        <p:spPr>
          <a:xfrm>
            <a:off x="6882489" y="3178097"/>
            <a:ext cx="4922593" cy="332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01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ÐÐÐ£ &quot;ÐÐµÑÑÐºÐ¸Ð¹ ÑÐ°Ð´ â27&quot;">
            <a:extLst>
              <a:ext uri="{FF2B5EF4-FFF2-40B4-BE49-F238E27FC236}">
                <a16:creationId xmlns:a16="http://schemas.microsoft.com/office/drawing/2014/main" id="{AA4E33B4-0A5A-B04D-0BA5-0EEA3F62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57" y="246924"/>
            <a:ext cx="1208039" cy="110082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C3C40F-5476-8A07-B3D9-7CFBE655F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6121" r="15642"/>
          <a:stretch/>
        </p:blipFill>
        <p:spPr>
          <a:xfrm>
            <a:off x="6724186" y="3708703"/>
            <a:ext cx="4750420" cy="308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A86CD0-650F-C788-677C-1E254DCF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r="12095"/>
          <a:stretch/>
        </p:blipFill>
        <p:spPr>
          <a:xfrm>
            <a:off x="613317" y="3893622"/>
            <a:ext cx="4538547" cy="271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A9D45C-DA4D-5EB1-8665-BA61950A0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r="21433"/>
          <a:stretch/>
        </p:blipFill>
        <p:spPr>
          <a:xfrm>
            <a:off x="3066587" y="433747"/>
            <a:ext cx="5486399" cy="304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7334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402</TotalTime>
  <Words>87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Monotype Corsiva</vt:lpstr>
      <vt:lpstr>Tw Cen MT</vt:lpstr>
      <vt:lpstr>Капля</vt:lpstr>
      <vt:lpstr>Подготовительная Группа №5 «Черепашки»</vt:lpstr>
      <vt:lpstr>  Мы работаем по: Основной образовательной программе  МДОУ «Детский сад №27» С Вашими детьми работают: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Админ</cp:lastModifiedBy>
  <cp:revision>33</cp:revision>
  <dcterms:created xsi:type="dcterms:W3CDTF">2018-10-15T18:36:07Z</dcterms:created>
  <dcterms:modified xsi:type="dcterms:W3CDTF">2022-10-18T12:33:09Z</dcterms:modified>
</cp:coreProperties>
</file>