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5" r:id="rId4"/>
    <p:sldId id="352" r:id="rId5"/>
    <p:sldId id="329" r:id="rId6"/>
    <p:sldId id="296" r:id="rId7"/>
    <p:sldId id="359" r:id="rId8"/>
    <p:sldId id="316" r:id="rId9"/>
    <p:sldId id="317" r:id="rId10"/>
    <p:sldId id="351" r:id="rId11"/>
    <p:sldId id="361" r:id="rId12"/>
    <p:sldId id="353" r:id="rId13"/>
    <p:sldId id="355" r:id="rId14"/>
    <p:sldId id="314" r:id="rId15"/>
    <p:sldId id="318" r:id="rId16"/>
    <p:sldId id="319" r:id="rId17"/>
    <p:sldId id="336" r:id="rId18"/>
    <p:sldId id="322" r:id="rId19"/>
    <p:sldId id="324" r:id="rId20"/>
    <p:sldId id="323" r:id="rId21"/>
    <p:sldId id="325" r:id="rId22"/>
    <p:sldId id="326" r:id="rId23"/>
    <p:sldId id="358" r:id="rId24"/>
    <p:sldId id="339" r:id="rId25"/>
    <p:sldId id="357" r:id="rId26"/>
    <p:sldId id="338" r:id="rId27"/>
    <p:sldId id="340" r:id="rId28"/>
    <p:sldId id="332" r:id="rId29"/>
    <p:sldId id="346" r:id="rId30"/>
    <p:sldId id="334" r:id="rId31"/>
    <p:sldId id="362" r:id="rId32"/>
    <p:sldId id="343" r:id="rId33"/>
    <p:sldId id="335" r:id="rId34"/>
    <p:sldId id="363" r:id="rId35"/>
    <p:sldId id="364" r:id="rId36"/>
    <p:sldId id="366" r:id="rId37"/>
    <p:sldId id="365" r:id="rId38"/>
    <p:sldId id="360" r:id="rId39"/>
    <p:sldId id="350" r:id="rId40"/>
  </p:sldIdLst>
  <p:sldSz cx="9144000" cy="6858000" type="screen4x3"/>
  <p:notesSz cx="6858000" cy="9144000"/>
  <p:custDataLst>
    <p:tags r:id="rId4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slide" Target="slides/slide39.xml" /><Relationship Id="rId41" Type="http://schemas.openxmlformats.org/officeDocument/2006/relationships/tags" Target="tags/tag1.xml" /><Relationship Id="rId42" Type="http://schemas.openxmlformats.org/officeDocument/2006/relationships/presProps" Target="presProps.xml" /><Relationship Id="rId43" Type="http://schemas.openxmlformats.org/officeDocument/2006/relationships/viewProps" Target="viewProps.xml" /><Relationship Id="rId44" Type="http://schemas.openxmlformats.org/officeDocument/2006/relationships/theme" Target="theme/theme1.xml" /><Relationship Id="rId45" Type="http://schemas.openxmlformats.org/officeDocument/2006/relationships/tableStyles" Target="tableStyles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/>
      <c:rAngAx val="0"/>
    </c:view3D>
    <c:plotArea>
      <c:layout>
        <c:manualLayout>
          <c:layoutTarget val="inner"/>
          <c:xMode val="edge"/>
          <c:yMode val="edge"/>
          <c:x val="0"/>
          <c:y val="0.077802255749702454"/>
          <c:w val="0.75926601886749268"/>
          <c:h val="0.78699588775634766"/>
        </c:manualLayout>
      </c:layout>
      <c:pie3DChart/>
    </c:plotArea>
    <c:legend>
      <c:legendPos/>
      <c:overlay val="0"/>
      <c:txPr>
        <a:bodyPr/>
        <a:p>
          <a:pPr>
            <a:defRPr sz="2400" smtId="4294967295">
              <a:latin typeface="Times New Roman" pitchFamily="18" charset="0"/>
              <a:cs typeface="Times New Roman" pitchFamily="18" charset="0"/>
            </a:defRPr>
          </a:pPr>
          <a:endParaRPr sz="2400" smtId="4294967295">
            <a:latin typeface="Times New Roman" pitchFamily="18" charset="0"/>
            <a:cs typeface="Times New Roman" pitchFamily="18" charset="0"/>
          </a:endParaRPr>
        </a:p>
      </c:txPr>
    </c:legend>
    <c:plotVisOnly val="1"/>
    <c:dispBlanksAs/>
    <c:showDLblsOverMax val="0"/>
  </c:chart>
  <c:externalData r:id="rId1">
    <c:autoUpdate val="0"/>
  </c:externalData>
</c:chartSpac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9994E33-87F9-4990-A63B-1CC446E4181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D23162-A5E8-4A69-B6A9-DD0FDC63E240}" type="parTrans" cxnId="{EA6CB400-76CC-47A8-9395-5D9A7CCB0B21}">
      <dgm:prSet/>
      <dgm:spPr/>
      <dgm:t>
        <a:bodyPr/>
        <a:lstStyle/>
        <a:p>
          <a:pPr algn="ctr"/>
          <a:endParaRPr lang="ru-RU"/>
        </a:p>
      </dgm:t>
    </dgm:pt>
    <dgm:pt modelId="{C0135A2F-D35B-43AF-99A0-7B3DDBE24419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800" b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Двигательная</a:t>
          </a:r>
          <a:endParaRPr lang="ru-RU" sz="1800" b="1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anose="02020603050405020304" pitchFamily="18" charset="0"/>
          </a:endParaRPr>
        </a:p>
      </dgm:t>
    </dgm:pt>
    <dgm:pt modelId="{BE22B07E-AFE3-4925-A769-FCC711DA731B}" type="parTrans" cxnId="{914C7E16-B43D-4757-8B0B-33017535F25F}">
      <dgm:prSet/>
      <dgm:spPr/>
      <dgm:t>
        <a:bodyPr/>
        <a:lstStyle/>
        <a:p>
          <a:pPr algn="ctr"/>
          <a:endParaRPr lang="ru-RU"/>
        </a:p>
      </dgm:t>
    </dgm:pt>
    <dgm:pt modelId="{6B7470E7-8BB8-4620-875F-686F41843D22}">
      <dgm:prSet phldrT="[Текст]"/>
      <dgm:spPr/>
      <dgm:t>
        <a:bodyPr/>
        <a:lstStyle/>
        <a:p>
          <a:pPr algn="ctr"/>
          <a:endParaRPr lang="ru-RU"/>
        </a:p>
      </dgm:t>
    </dgm:pt>
    <dgm:pt modelId="{490987A7-A8C0-4B0B-AEB1-8E1B0CDA492F}" type="sibTrans" cxnId="{914C7E16-B43D-4757-8B0B-33017535F25F}">
      <dgm:prSet/>
      <dgm:spPr/>
      <dgm:t>
        <a:bodyPr/>
        <a:lstStyle/>
        <a:p>
          <a:pPr algn="ctr"/>
          <a:endParaRPr lang="ru-RU"/>
        </a:p>
      </dgm:t>
    </dgm:pt>
    <dgm:pt modelId="{55215236-3C34-4E66-B01D-1D1B0CC92FCA}" type="sibTrans" cxnId="{EA6CB400-76CC-47A8-9395-5D9A7CCB0B21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800" b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Игровая</a:t>
          </a:r>
          <a:endParaRPr lang="ru-RU" sz="1800" b="1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05D8332-F940-49D5-BF68-BDB71C7666D1}" type="parTrans" cxnId="{997252E7-0FB3-4FA0-BF65-64B3E43565AE}">
      <dgm:prSet/>
      <dgm:spPr/>
      <dgm:t>
        <a:bodyPr/>
        <a:lstStyle/>
        <a:p>
          <a:pPr algn="ctr"/>
          <a:endParaRPr lang="ru-RU"/>
        </a:p>
      </dgm:t>
    </dgm:pt>
    <dgm:pt modelId="{BF034189-B831-470D-A0B7-3836AC95584A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b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Коммуникативная</a:t>
          </a:r>
          <a:endParaRPr lang="ru-RU" sz="1600" b="1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anose="02020603050405020304" pitchFamily="18" charset="0"/>
          </a:endParaRPr>
        </a:p>
      </dgm:t>
    </dgm:pt>
    <dgm:pt modelId="{55757568-7A29-4E77-B767-2A532F8E5CBD}" type="parTrans" cxnId="{6531E6D8-E5CE-4BE9-A31A-D2689BD872C2}">
      <dgm:prSet/>
      <dgm:spPr/>
      <dgm:t>
        <a:bodyPr/>
        <a:lstStyle/>
        <a:p>
          <a:pPr algn="ctr"/>
          <a:endParaRPr lang="ru-RU"/>
        </a:p>
      </dgm:t>
    </dgm:pt>
    <dgm:pt modelId="{5F18350A-1D34-415B-AC11-A0ADC6D8C4E4}">
      <dgm:prSet phldrT="[Текст]" custT="1"/>
      <dgm:spPr/>
      <dgm:t>
        <a:bodyPr/>
        <a:lstStyle/>
        <a:p>
          <a:pPr algn="ctr"/>
          <a:r>
            <a:rPr lang="ru-RU" sz="3200" b="1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Виды детской деятельности</a:t>
          </a:r>
          <a:endParaRPr lang="ru-RU" sz="3200" b="1">
            <a:ln>
              <a:solidFill>
                <a:schemeClr val="accent3">
                  <a:lumMod val="50000"/>
                </a:schemeClr>
              </a:solidFill>
            </a:ln>
            <a:solidFill>
              <a:srgbClr val="00B050"/>
            </a:solidFill>
            <a:latin typeface="Times New Roman" pitchFamily="18" charset="0"/>
            <a:cs typeface="Times New Roman" panose="02020603050405020304" pitchFamily="18" charset="0"/>
          </a:endParaRPr>
        </a:p>
      </dgm:t>
    </dgm:pt>
    <dgm:pt modelId="{9C20D521-5CE1-440A-9F1B-776396245A3E}" type="sibTrans" cxnId="{6531E6D8-E5CE-4BE9-A31A-D2689BD872C2}">
      <dgm:prSet/>
      <dgm:spPr/>
      <dgm:t>
        <a:bodyPr/>
        <a:lstStyle/>
        <a:p>
          <a:pPr algn="ctr"/>
          <a:endParaRPr lang="ru-RU"/>
        </a:p>
      </dgm:t>
    </dgm:pt>
    <dgm:pt modelId="{5DB73CEC-86B0-42F9-B040-163696A0B325}" type="sibTrans" cxnId="{997252E7-0FB3-4FA0-BF65-64B3E43565AE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800" b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Продуктивная</a:t>
          </a:r>
          <a:endParaRPr lang="ru-RU" sz="1800" b="1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9229B0-C72D-4AE4-9229-1879072CA46B}" type="parTrans" cxnId="{92E2A18C-8B63-4122-A4FE-1B34E591CE91}">
      <dgm:prSet/>
      <dgm:spPr/>
      <dgm:t>
        <a:bodyPr/>
        <a:lstStyle/>
        <a:p>
          <a:pPr algn="ctr"/>
          <a:endParaRPr lang="ru-RU"/>
        </a:p>
      </dgm:t>
    </dgm:pt>
    <dgm:pt modelId="{AD18DE50-5309-409A-AF6F-89F26A82609C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700" b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Элементарный бытовой труд</a:t>
          </a:r>
          <a:endParaRPr lang="ru-RU" sz="1700" b="1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anose="02020603050405020304" pitchFamily="18" charset="0"/>
          </a:endParaRPr>
        </a:p>
      </dgm:t>
    </dgm:pt>
    <dgm:pt modelId="{B85F2FD6-3E28-479E-9E6E-53D3F2EB1472}" type="parTrans" cxnId="{14235239-1AF2-4759-9323-D15DEF7FCF63}">
      <dgm:prSet/>
      <dgm:spPr/>
      <dgm:t>
        <a:bodyPr/>
        <a:lstStyle/>
        <a:p>
          <a:pPr algn="ctr"/>
          <a:endParaRPr lang="ru-RU"/>
        </a:p>
      </dgm:t>
    </dgm:pt>
    <dgm:pt modelId="{B0A7B333-3A24-4860-AF59-3A7BDC717E8D}">
      <dgm:prSet phldrT="[Текст]" custT="1"/>
      <dgm:spPr/>
      <dgm:t>
        <a:bodyPr/>
        <a:lstStyle/>
        <a:p>
          <a:pPr algn="ctr"/>
          <a:endParaRPr lang="ru-RU" sz="1600" b="1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F3A8871-FAB2-413D-BA79-1C6BEDD39A82}" type="sibTrans" cxnId="{14235239-1AF2-4759-9323-D15DEF7FCF63}">
      <dgm:prSet/>
      <dgm:spPr/>
      <dgm:t>
        <a:bodyPr/>
        <a:lstStyle/>
        <a:p>
          <a:pPr algn="ctr"/>
          <a:endParaRPr lang="ru-RU"/>
        </a:p>
      </dgm:t>
    </dgm:pt>
    <dgm:pt modelId="{6F722BA4-C466-423C-B6FB-ADEA3A2EFF97}" type="sibTrans" cxnId="{92E2A18C-8B63-4122-A4FE-1B34E591CE91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800" b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Экспериментальная</a:t>
          </a:r>
          <a:endParaRPr lang="ru-RU" sz="1800" b="1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C096D3C-26F9-49BD-9F7D-7F0E0A248864}" type="parTrans" cxnId="{51C652F3-0CAA-46B5-815E-1E7F22C66F03}">
      <dgm:prSet/>
      <dgm:spPr/>
      <dgm:t>
        <a:bodyPr/>
        <a:lstStyle/>
        <a:p>
          <a:endParaRPr lang="ru-RU"/>
        </a:p>
      </dgm:t>
    </dgm:pt>
    <dgm:pt modelId="{EA4E734F-5BE8-4C7E-87D5-C62AC060DC25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800" b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Двигательная</a:t>
          </a:r>
          <a:endParaRPr lang="ru-RU" sz="1800" b="1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DA19043-B87D-4C69-A3D5-8CE434C7C0A4}" type="sibTrans" cxnId="{51C652F3-0CAA-46B5-815E-1E7F22C66F03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b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Познавательно-исследовательская</a:t>
          </a:r>
          <a:endParaRPr lang="ru-RU" sz="1600" b="1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E2A8ACF-99BB-429D-96CF-5CB40C766F32}" type="pres">
      <dgm:prSet presAssocID="{C9994E33-87F9-4990-A63B-1CC446E4181B}" presName="Name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9C5E377-A193-4BB3-B41C-130E1143001C}" type="pres">
      <dgm:prSet presAssocID="{C0135A2F-D35B-43AF-99A0-7B3DDBE24419}" presName="composite"/>
      <dgm:spPr/>
      <dgm:t>
        <a:bodyPr/>
        <a:lstStyle/>
        <a:p/>
      </dgm:t>
    </dgm:pt>
    <dgm:pt modelId="{5A63275A-85AE-4218-8636-0873919DED21}" type="pres">
      <dgm:prSet presAssocID="{C0135A2F-D35B-43AF-99A0-7B3DDBE24419}" presName="Parent1" presStyleLbl="node1" presStyleCnt="8" custScaleX="182881" custLinFactX="89711" custLinFactNeighborX="100000" custLinFactNeighborY="179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D5473-930A-46A7-B5C8-815B76B0FE12}" type="pres">
      <dgm:prSet presAssocID="{C0135A2F-D35B-43AF-99A0-7B3DDBE24419}" presName="Childtext1" presStyleLbl="revTx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9379A-4042-4920-98EC-18C9BBF7568F}" type="pres">
      <dgm:prSet presAssocID="{C0135A2F-D35B-43AF-99A0-7B3DDBE24419}" presName="BalanceSpacing"/>
      <dgm:spPr/>
      <dgm:t>
        <a:bodyPr/>
        <a:lstStyle/>
        <a:p/>
      </dgm:t>
    </dgm:pt>
    <dgm:pt modelId="{6F6302A8-C06F-4ABC-87A1-59AE2F717C3D}" type="pres">
      <dgm:prSet presAssocID="{C0135A2F-D35B-43AF-99A0-7B3DDBE24419}" presName="BalanceSpacing1"/>
      <dgm:spPr/>
      <dgm:t>
        <a:bodyPr/>
        <a:lstStyle/>
        <a:p/>
      </dgm:t>
    </dgm:pt>
    <dgm:pt modelId="{56ABB602-CA32-40ED-8EB8-C854025D1443}" type="pres">
      <dgm:prSet presAssocID="{55215236-3C34-4E66-B01D-1D1B0CC92FCA}" presName="Accent1Text" presStyleLbl="node1" presStyleIdx="1" presStyleCnt="8" custScaleX="170719" custLinFactX="-36708" custLinFactNeighborX="-100000" custLinFactNeighborY="8952"/>
      <dgm:spPr/>
      <dgm:t>
        <a:bodyPr/>
        <a:lstStyle/>
        <a:p>
          <a:endParaRPr lang="ru-RU"/>
        </a:p>
      </dgm:t>
    </dgm:pt>
    <dgm:pt modelId="{1FBAEECB-DCA9-414F-85EA-661DBCF3F11C}" type="pres">
      <dgm:prSet presAssocID="{55215236-3C34-4E66-B01D-1D1B0CC92FCA}" presName="spaceBetweenRectangles"/>
      <dgm:spPr/>
      <dgm:t>
        <a:bodyPr/>
        <a:lstStyle/>
        <a:p/>
      </dgm:t>
    </dgm:pt>
    <dgm:pt modelId="{BE110ADE-C4F3-4F3C-8145-7DC2D380D5D7}" type="pres">
      <dgm:prSet presAssocID="{BF034189-B831-470D-A0B7-3836AC95584A}" presName="composite"/>
      <dgm:spPr/>
      <dgm:t>
        <a:bodyPr/>
        <a:lstStyle/>
        <a:p/>
      </dgm:t>
    </dgm:pt>
    <dgm:pt modelId="{5900020B-5881-47C0-9707-9BFFFE65E44E}" type="pres">
      <dgm:prSet presAssocID="{BF034189-B831-470D-A0B7-3836AC95584A}" presName="Parent1" presStyleLbl="node1" presStyleIdx="2" presStyleCnt="8" custScaleX="205956" custLinFactX="2468" custLinFactNeighborX="100000" custLinFactNeighborY="93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F143B-388A-471C-847C-88E8AEE5676B}" type="pres">
      <dgm:prSet presAssocID="{BF034189-B831-470D-A0B7-3836AC95584A}" presName="Childtext1" presStyleLbl="revTx" presStyleIdx="1" presStyleCnt="4" custScaleX="177236" custScaleY="69950" custLinFactY="-100000" custLinFactNeighborX="86202" custLinFactNeighborY="-119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54806-CDAA-4700-A2ED-03CAD8097C7C}" type="pres">
      <dgm:prSet presAssocID="{BF034189-B831-470D-A0B7-3836AC95584A}" presName="BalanceSpacing"/>
      <dgm:spPr/>
      <dgm:t>
        <a:bodyPr/>
        <a:lstStyle/>
        <a:p/>
      </dgm:t>
    </dgm:pt>
    <dgm:pt modelId="{E7AD1CDF-672B-4440-840A-74A33E217B86}" type="pres">
      <dgm:prSet presAssocID="{BF034189-B831-470D-A0B7-3836AC95584A}" presName="BalanceSpacing1"/>
      <dgm:spPr/>
      <dgm:t>
        <a:bodyPr/>
        <a:lstStyle/>
        <a:p/>
      </dgm:t>
    </dgm:pt>
    <dgm:pt modelId="{B5F1DF06-30B1-4B4A-84E4-1AC37B9862F9}" type="pres">
      <dgm:prSet presAssocID="{5DB73CEC-86B0-42F9-B040-163696A0B325}" presName="Accent1Text" presStyleLbl="node1" presStyleIdx="3" presStyleCnt="8" custScaleX="194958" custLinFactX="-100000" custLinFactNeighborX="-122619" custLinFactNeighborY="9379"/>
      <dgm:spPr/>
      <dgm:t>
        <a:bodyPr/>
        <a:lstStyle/>
        <a:p>
          <a:endParaRPr lang="ru-RU"/>
        </a:p>
      </dgm:t>
    </dgm:pt>
    <dgm:pt modelId="{5B451230-19D7-4CDC-AAC9-CD3A8675AABE}" type="pres">
      <dgm:prSet presAssocID="{5DB73CEC-86B0-42F9-B040-163696A0B325}" presName="spaceBetweenRectangles"/>
      <dgm:spPr/>
      <dgm:t>
        <a:bodyPr/>
        <a:lstStyle/>
        <a:p/>
      </dgm:t>
    </dgm:pt>
    <dgm:pt modelId="{2BA024D8-5EDA-450A-BA41-8B33DBB5B3FA}" type="pres">
      <dgm:prSet presAssocID="{AD18DE50-5309-409A-AF6F-89F26A82609C}" presName="composite"/>
      <dgm:spPr/>
      <dgm:t>
        <a:bodyPr/>
        <a:lstStyle/>
        <a:p/>
      </dgm:t>
    </dgm:pt>
    <dgm:pt modelId="{69B2D74A-9709-4DF2-A515-3DB0791609B7}" type="pres">
      <dgm:prSet presAssocID="{AD18DE50-5309-409A-AF6F-89F26A82609C}" presName="Parent1" presStyleLbl="node1" presStyleIdx="4" presStyleCnt="8" custScaleX="194809" custLinFactX="80193" custLinFactNeighborX="100000" custLinFactNeighborY="142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CB754-F9F4-4D81-A621-93754FF05314}" type="pres">
      <dgm:prSet presAssocID="{AD18DE50-5309-409A-AF6F-89F26A82609C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7C75A-E585-4261-A06A-60A3C90D0445}" type="pres">
      <dgm:prSet presAssocID="{AD18DE50-5309-409A-AF6F-89F26A82609C}" presName="BalanceSpacing"/>
      <dgm:spPr/>
      <dgm:t>
        <a:bodyPr/>
        <a:lstStyle/>
        <a:p/>
      </dgm:t>
    </dgm:pt>
    <dgm:pt modelId="{B007BAE3-C2B3-4012-A31A-9A0A3CD467E6}" type="pres">
      <dgm:prSet presAssocID="{AD18DE50-5309-409A-AF6F-89F26A82609C}" presName="BalanceSpacing1"/>
      <dgm:spPr/>
      <dgm:t>
        <a:bodyPr/>
        <a:lstStyle/>
        <a:p/>
      </dgm:t>
    </dgm:pt>
    <dgm:pt modelId="{6DF01FB1-50DA-4785-BA8E-7CF5B080F58B}" type="pres">
      <dgm:prSet presAssocID="{6F722BA4-C466-423C-B6FB-ADEA3A2EFF97}" presName="Accent1Text" presStyleLbl="node1" presStyleIdx="5" presStyleCnt="8" custScaleX="196258" custLinFactX="-29099" custLinFactNeighborX="-100000" custLinFactNeighborY="9805"/>
      <dgm:spPr/>
      <dgm:t>
        <a:bodyPr/>
        <a:lstStyle/>
        <a:p>
          <a:endParaRPr lang="ru-RU"/>
        </a:p>
      </dgm:t>
    </dgm:pt>
    <dgm:pt modelId="{DCC4E1D3-E8D1-45CE-816F-3ACE4EFDE7F3}" type="pres">
      <dgm:prSet presAssocID="{6F722BA4-C466-423C-B6FB-ADEA3A2EFF97}" presName="spaceBetweenRectangles"/>
      <dgm:spPr/>
      <dgm:t>
        <a:bodyPr/>
        <a:lstStyle/>
        <a:p/>
      </dgm:t>
    </dgm:pt>
    <dgm:pt modelId="{30A12189-641A-4230-8420-41C29F271F30}" type="pres">
      <dgm:prSet presAssocID="{EA4E734F-5BE8-4C7E-87D5-C62AC060DC25}" presName="composite"/>
      <dgm:spPr/>
      <dgm:t>
        <a:bodyPr/>
        <a:lstStyle/>
        <a:p/>
      </dgm:t>
    </dgm:pt>
    <dgm:pt modelId="{689891C4-0322-4EF3-A277-76EDB3BD7AB4}" type="pres">
      <dgm:prSet presAssocID="{EA4E734F-5BE8-4C7E-87D5-C62AC060DC25}" presName="Parent1" presStyleLbl="node1" presStyleIdx="6" presStyleCnt="8" custScaleX="182881" custLinFactX="9072" custLinFactNeighborX="100000" custLinFactNeighborY="32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12D6C-5216-4232-8A76-6803C0698C19}" type="pres">
      <dgm:prSet presAssocID="{EA4E734F-5BE8-4C7E-87D5-C62AC060DC25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822252CB-D586-4DAC-A156-2CF53E0D8244}" type="pres">
      <dgm:prSet presAssocID="{EA4E734F-5BE8-4C7E-87D5-C62AC060DC25}" presName="BalanceSpacing"/>
      <dgm:spPr/>
      <dgm:t>
        <a:bodyPr/>
        <a:lstStyle/>
        <a:p/>
      </dgm:t>
    </dgm:pt>
    <dgm:pt modelId="{0E2A86BC-D174-4218-886C-48DE2349F1C1}" type="pres">
      <dgm:prSet presAssocID="{EA4E734F-5BE8-4C7E-87D5-C62AC060DC25}" presName="BalanceSpacing1"/>
      <dgm:spPr/>
      <dgm:t>
        <a:bodyPr/>
        <a:lstStyle/>
        <a:p/>
      </dgm:t>
    </dgm:pt>
    <dgm:pt modelId="{4ACE8422-5C10-4516-9A18-61CDC7C8E626}" type="pres">
      <dgm:prSet presAssocID="{3DA19043-B87D-4C69-A3D5-8CE434C7C0A4}" presName="Accent1Text" presStyleLbl="node1" presStyleIdx="7" presStyleCnt="8" custScaleX="190530" custLinFactX="-85381" custLinFactNeighborX="-100000" custLinFactNeighborY="5741"/>
      <dgm:spPr/>
      <dgm:t>
        <a:bodyPr/>
        <a:lstStyle/>
        <a:p>
          <a:endParaRPr lang="ru-RU"/>
        </a:p>
      </dgm:t>
    </dgm:pt>
  </dgm:ptLst>
  <dgm:cxnLst>
    <dgm:cxn modelId="{EA6CB400-76CC-47A8-9395-5D9A7CCB0B21}" srcId="{C9994E33-87F9-4990-A63B-1CC446E4181B}" destId="{C0135A2F-D35B-43AF-99A0-7B3DDBE24419}" srcOrd="0" destOrd="0" parTransId="{CED23162-A5E8-4A69-B6A9-DD0FDC63E240}" sibTransId="{55215236-3C34-4E66-B01D-1D1B0CC92FCA}"/>
    <dgm:cxn modelId="{914C7E16-B43D-4757-8B0B-33017535F25F}" srcId="{C0135A2F-D35B-43AF-99A0-7B3DDBE24419}" destId="{6B7470E7-8BB8-4620-875F-686F41843D22}" srcOrd="0" destOrd="0" parTransId="{BE22B07E-AFE3-4925-A769-FCC711DA731B}" sibTransId="{490987A7-A8C0-4B0B-AEB1-8E1B0CDA492F}"/>
    <dgm:cxn modelId="{997252E7-0FB3-4FA0-BF65-64B3E43565AE}" srcId="{C9994E33-87F9-4990-A63B-1CC446E4181B}" destId="{BF034189-B831-470D-A0B7-3836AC95584A}" srcOrd="1" destOrd="0" parTransId="{805D8332-F940-49D5-BF68-BDB71C7666D1}" sibTransId="{5DB73CEC-86B0-42F9-B040-163696A0B325}"/>
    <dgm:cxn modelId="{6531E6D8-E5CE-4BE9-A31A-D2689BD872C2}" srcId="{BF034189-B831-470D-A0B7-3836AC95584A}" destId="{5F18350A-1D34-415B-AC11-A0ADC6D8C4E4}" srcOrd="0" destOrd="0" parTransId="{55757568-7A29-4E77-B767-2A532F8E5CBD}" sibTransId="{9C20D521-5CE1-440A-9F1B-776396245A3E}"/>
    <dgm:cxn modelId="{92E2A18C-8B63-4122-A4FE-1B34E591CE91}" srcId="{C9994E33-87F9-4990-A63B-1CC446E4181B}" destId="{AD18DE50-5309-409A-AF6F-89F26A82609C}" srcOrd="2" destOrd="0" parTransId="{FC9229B0-C72D-4AE4-9229-1879072CA46B}" sibTransId="{6F722BA4-C466-423C-B6FB-ADEA3A2EFF97}"/>
    <dgm:cxn modelId="{14235239-1AF2-4759-9323-D15DEF7FCF63}" srcId="{AD18DE50-5309-409A-AF6F-89F26A82609C}" destId="{B0A7B333-3A24-4860-AF59-3A7BDC717E8D}" srcOrd="0" destOrd="0" parTransId="{B85F2FD6-3E28-479E-9E6E-53D3F2EB1472}" sibTransId="{3F3A8871-FAB2-413D-BA79-1C6BEDD39A82}"/>
    <dgm:cxn modelId="{51C652F3-0CAA-46B5-815E-1E7F22C66F03}" srcId="{C9994E33-87F9-4990-A63B-1CC446E4181B}" destId="{EA4E734F-5BE8-4C7E-87D5-C62AC060DC25}" srcOrd="3" destOrd="0" parTransId="{AC096D3C-26F9-49BD-9F7D-7F0E0A248864}" sibTransId="{3DA19043-B87D-4C69-A3D5-8CE434C7C0A4}"/>
    <dgm:cxn modelId="{E361D42E-001A-45F0-9110-BDC322A00451}" type="presOf" srcId="{C9994E33-87F9-4990-A63B-1CC446E4181B}" destId="{3E2A8ACF-99BB-429D-96CF-5CB40C766F32}" srcOrd="0" destOrd="0" presId="urn:microsoft.com/office/officeart/2008/layout/AlternatingHexagons"/>
    <dgm:cxn modelId="{4B55C0F0-FBEE-4CC8-AB93-EC6F9D5B1E94}" type="presParOf" srcId="{3E2A8ACF-99BB-429D-96CF-5CB40C766F32}" destId="{79C5E377-A193-4BB3-B41C-130E1143001C}" srcOrd="0" destOrd="0" presId="urn:microsoft.com/office/officeart/2008/layout/AlternatingHexagons"/>
    <dgm:cxn modelId="{36F75B7D-2F3D-4BB1-BA84-023B5AD054F9}" type="presParOf" srcId="{79C5E377-A193-4BB3-B41C-130E1143001C}" destId="{5A63275A-85AE-4218-8636-0873919DED21}" srcOrd="0" destOrd="0" presId="urn:microsoft.com/office/officeart/2008/layout/AlternatingHexagons"/>
    <dgm:cxn modelId="{140B36F9-0DDE-40B9-8281-E5E400C2F39F}" type="presOf" srcId="{C0135A2F-D35B-43AF-99A0-7B3DDBE24419}" destId="{5A63275A-85AE-4218-8636-0873919DED21}" srcOrd="0" destOrd="0" presId="urn:microsoft.com/office/officeart/2008/layout/AlternatingHexagons"/>
    <dgm:cxn modelId="{04E0664B-588D-4E82-9356-CF27CD0E2D2C}" type="presParOf" srcId="{79C5E377-A193-4BB3-B41C-130E1143001C}" destId="{3E5D5473-930A-46A7-B5C8-815B76B0FE12}" srcOrd="1" destOrd="0" presId="urn:microsoft.com/office/officeart/2008/layout/AlternatingHexagons"/>
    <dgm:cxn modelId="{426B5BE1-177C-4519-BBD0-A6415E946B92}" type="presOf" srcId="{6B7470E7-8BB8-4620-875F-686F41843D22}" destId="{3E5D5473-930A-46A7-B5C8-815B76B0FE12}" srcOrd="0" destOrd="0" presId="urn:microsoft.com/office/officeart/2008/layout/AlternatingHexagons"/>
    <dgm:cxn modelId="{97387DB2-9895-46D0-BF78-57FC8F99A494}" type="presParOf" srcId="{79C5E377-A193-4BB3-B41C-130E1143001C}" destId="{7639379A-4042-4920-98EC-18C9BBF7568F}" srcOrd="2" destOrd="0" presId="urn:microsoft.com/office/officeart/2008/layout/AlternatingHexagons"/>
    <dgm:cxn modelId="{4DE5841C-21C4-4A1C-9DCC-3F68D6107A6C}" type="presParOf" srcId="{79C5E377-A193-4BB3-B41C-130E1143001C}" destId="{6F6302A8-C06F-4ABC-87A1-59AE2F717C3D}" srcOrd="3" destOrd="0" presId="urn:microsoft.com/office/officeart/2008/layout/AlternatingHexagons"/>
    <dgm:cxn modelId="{28E6C006-325F-4FB8-BACF-DA53F1B58AD4}" type="presParOf" srcId="{79C5E377-A193-4BB3-B41C-130E1143001C}" destId="{56ABB602-CA32-40ED-8EB8-C854025D1443}" srcOrd="4" destOrd="0" presId="urn:microsoft.com/office/officeart/2008/layout/AlternatingHexagons"/>
    <dgm:cxn modelId="{3BC3634D-4401-44DF-903A-160292493B00}" type="presOf" srcId="{55215236-3C34-4E66-B01D-1D1B0CC92FCA}" destId="{56ABB602-CA32-40ED-8EB8-C854025D1443}" srcOrd="0" destOrd="0" presId="urn:microsoft.com/office/officeart/2008/layout/AlternatingHexagons"/>
    <dgm:cxn modelId="{BB0456B2-832E-4B04-A9FC-387D95D2C6DC}" type="presParOf" srcId="{3E2A8ACF-99BB-429D-96CF-5CB40C766F32}" destId="{1FBAEECB-DCA9-414F-85EA-661DBCF3F11C}" srcOrd="1" destOrd="0" presId="urn:microsoft.com/office/officeart/2008/layout/AlternatingHexagons"/>
    <dgm:cxn modelId="{AD36C500-C6B0-4D21-8FC9-DB2C3729DDC1}" type="presParOf" srcId="{3E2A8ACF-99BB-429D-96CF-5CB40C766F32}" destId="{BE110ADE-C4F3-4F3C-8145-7DC2D380D5D7}" srcOrd="2" destOrd="0" presId="urn:microsoft.com/office/officeart/2008/layout/AlternatingHexagons"/>
    <dgm:cxn modelId="{0A5E403F-4D80-4913-A21C-37EAEB9F5104}" type="presParOf" srcId="{BE110ADE-C4F3-4F3C-8145-7DC2D380D5D7}" destId="{5900020B-5881-47C0-9707-9BFFFE65E44E}" srcOrd="0" destOrd="0" presId="urn:microsoft.com/office/officeart/2008/layout/AlternatingHexagons"/>
    <dgm:cxn modelId="{75D8B129-120E-4510-9AB5-7240D03E7A77}" type="presOf" srcId="{BF034189-B831-470D-A0B7-3836AC95584A}" destId="{5900020B-5881-47C0-9707-9BFFFE65E44E}" srcOrd="0" destOrd="0" presId="urn:microsoft.com/office/officeart/2008/layout/AlternatingHexagons"/>
    <dgm:cxn modelId="{1402F418-E1C6-4FFD-B1DA-A1A853B693DA}" type="presParOf" srcId="{BE110ADE-C4F3-4F3C-8145-7DC2D380D5D7}" destId="{68BF143B-388A-471C-847C-88E8AEE5676B}" srcOrd="1" destOrd="0" presId="urn:microsoft.com/office/officeart/2008/layout/AlternatingHexagons"/>
    <dgm:cxn modelId="{ABDB2A84-1653-400A-BDAC-572163633913}" type="presOf" srcId="{5F18350A-1D34-415B-AC11-A0ADC6D8C4E4}" destId="{68BF143B-388A-471C-847C-88E8AEE5676B}" srcOrd="0" destOrd="0" presId="urn:microsoft.com/office/officeart/2008/layout/AlternatingHexagons"/>
    <dgm:cxn modelId="{51D91371-FF61-40C3-9791-C62FEDC4FDAD}" type="presParOf" srcId="{BE110ADE-C4F3-4F3C-8145-7DC2D380D5D7}" destId="{32D54806-CDAA-4700-A2ED-03CAD8097C7C}" srcOrd="2" destOrd="0" presId="urn:microsoft.com/office/officeart/2008/layout/AlternatingHexagons"/>
    <dgm:cxn modelId="{4EE1A5A5-4D9F-4771-A046-DE21CB4513BB}" type="presParOf" srcId="{BE110ADE-C4F3-4F3C-8145-7DC2D380D5D7}" destId="{E7AD1CDF-672B-4440-840A-74A33E217B86}" srcOrd="3" destOrd="0" presId="urn:microsoft.com/office/officeart/2008/layout/AlternatingHexagons"/>
    <dgm:cxn modelId="{75E59033-E98A-407A-A9F1-186BC07C3325}" type="presParOf" srcId="{BE110ADE-C4F3-4F3C-8145-7DC2D380D5D7}" destId="{B5F1DF06-30B1-4B4A-84E4-1AC37B9862F9}" srcOrd="4" destOrd="0" presId="urn:microsoft.com/office/officeart/2008/layout/AlternatingHexagons"/>
    <dgm:cxn modelId="{9EDB1B25-FDEF-4BE8-BF64-50E7E85511B6}" type="presOf" srcId="{5DB73CEC-86B0-42F9-B040-163696A0B325}" destId="{B5F1DF06-30B1-4B4A-84E4-1AC37B9862F9}" srcOrd="0" destOrd="0" presId="urn:microsoft.com/office/officeart/2008/layout/AlternatingHexagons"/>
    <dgm:cxn modelId="{E3599A57-113A-4CB0-AA91-61FEC523431D}" type="presParOf" srcId="{3E2A8ACF-99BB-429D-96CF-5CB40C766F32}" destId="{5B451230-19D7-4CDC-AAC9-CD3A8675AABE}" srcOrd="3" destOrd="0" presId="urn:microsoft.com/office/officeart/2008/layout/AlternatingHexagons"/>
    <dgm:cxn modelId="{74B6BAFE-ED5E-45F9-92C3-CE18821C7ED7}" type="presParOf" srcId="{3E2A8ACF-99BB-429D-96CF-5CB40C766F32}" destId="{2BA024D8-5EDA-450A-BA41-8B33DBB5B3FA}" srcOrd="4" destOrd="0" presId="urn:microsoft.com/office/officeart/2008/layout/AlternatingHexagons"/>
    <dgm:cxn modelId="{33C57E75-2EA1-4EA6-B9E9-6F8DAFCA83AC}" type="presParOf" srcId="{2BA024D8-5EDA-450A-BA41-8B33DBB5B3FA}" destId="{69B2D74A-9709-4DF2-A515-3DB0791609B7}" srcOrd="0" destOrd="0" presId="urn:microsoft.com/office/officeart/2008/layout/AlternatingHexagons"/>
    <dgm:cxn modelId="{A708E53A-33D4-4C4F-860B-1ADD57B45930}" type="presOf" srcId="{AD18DE50-5309-409A-AF6F-89F26A82609C}" destId="{69B2D74A-9709-4DF2-A515-3DB0791609B7}" srcOrd="0" destOrd="0" presId="urn:microsoft.com/office/officeart/2008/layout/AlternatingHexagons"/>
    <dgm:cxn modelId="{7E05E82A-C207-4130-8C3F-5E04A116F044}" type="presParOf" srcId="{2BA024D8-5EDA-450A-BA41-8B33DBB5B3FA}" destId="{4E2CB754-F9F4-4D81-A621-93754FF05314}" srcOrd="1" destOrd="0" presId="urn:microsoft.com/office/officeart/2008/layout/AlternatingHexagons"/>
    <dgm:cxn modelId="{DED94361-8EA4-45B5-AE7C-C09352236C70}" type="presOf" srcId="{B0A7B333-3A24-4860-AF59-3A7BDC717E8D}" destId="{4E2CB754-F9F4-4D81-A621-93754FF05314}" srcOrd="0" destOrd="0" presId="urn:microsoft.com/office/officeart/2008/layout/AlternatingHexagons"/>
    <dgm:cxn modelId="{B9AEE0EE-6A52-482C-A48F-35D4295C7133}" type="presParOf" srcId="{2BA024D8-5EDA-450A-BA41-8B33DBB5B3FA}" destId="{ECE7C75A-E585-4261-A06A-60A3C90D0445}" srcOrd="2" destOrd="0" presId="urn:microsoft.com/office/officeart/2008/layout/AlternatingHexagons"/>
    <dgm:cxn modelId="{F4C9DE1A-4D78-40AE-9880-90560DAEE041}" type="presParOf" srcId="{2BA024D8-5EDA-450A-BA41-8B33DBB5B3FA}" destId="{B007BAE3-C2B3-4012-A31A-9A0A3CD467E6}" srcOrd="3" destOrd="0" presId="urn:microsoft.com/office/officeart/2008/layout/AlternatingHexagons"/>
    <dgm:cxn modelId="{69D89581-644F-4154-A5DF-07C09DFC59A1}" type="presParOf" srcId="{2BA024D8-5EDA-450A-BA41-8B33DBB5B3FA}" destId="{6DF01FB1-50DA-4785-BA8E-7CF5B080F58B}" srcOrd="4" destOrd="0" presId="urn:microsoft.com/office/officeart/2008/layout/AlternatingHexagons"/>
    <dgm:cxn modelId="{57D94D1C-81B0-4117-A2D8-089FB8FBA7F5}" type="presOf" srcId="{6F722BA4-C466-423C-B6FB-ADEA3A2EFF97}" destId="{6DF01FB1-50DA-4785-BA8E-7CF5B080F58B}" srcOrd="0" destOrd="0" presId="urn:microsoft.com/office/officeart/2008/layout/AlternatingHexagons"/>
    <dgm:cxn modelId="{DEBEBEFD-809C-4164-A74B-02BCCD87F5A8}" type="presParOf" srcId="{3E2A8ACF-99BB-429D-96CF-5CB40C766F32}" destId="{DCC4E1D3-E8D1-45CE-816F-3ACE4EFDE7F3}" srcOrd="5" destOrd="0" presId="urn:microsoft.com/office/officeart/2008/layout/AlternatingHexagons"/>
    <dgm:cxn modelId="{FFF532B3-E2A9-41FE-B3C3-A43B377D8E03}" type="presParOf" srcId="{3E2A8ACF-99BB-429D-96CF-5CB40C766F32}" destId="{30A12189-641A-4230-8420-41C29F271F30}" srcOrd="6" destOrd="0" presId="urn:microsoft.com/office/officeart/2008/layout/AlternatingHexagons"/>
    <dgm:cxn modelId="{CC96D7CA-4C36-4D4E-9A04-92028BB4004D}" type="presParOf" srcId="{30A12189-641A-4230-8420-41C29F271F30}" destId="{689891C4-0322-4EF3-A277-76EDB3BD7AB4}" srcOrd="0" destOrd="0" presId="urn:microsoft.com/office/officeart/2008/layout/AlternatingHexagons"/>
    <dgm:cxn modelId="{F4053E70-E65F-47FA-869E-F365C3E8CBB3}" type="presOf" srcId="{EA4E734F-5BE8-4C7E-87D5-C62AC060DC25}" destId="{689891C4-0322-4EF3-A277-76EDB3BD7AB4}" srcOrd="0" destOrd="0" presId="urn:microsoft.com/office/officeart/2008/layout/AlternatingHexagons"/>
    <dgm:cxn modelId="{A4373793-88DA-4D6B-87EA-644AEB109DBB}" type="presParOf" srcId="{30A12189-641A-4230-8420-41C29F271F30}" destId="{6E212D6C-5216-4232-8A76-6803C0698C19}" srcOrd="1" destOrd="0" presId="urn:microsoft.com/office/officeart/2008/layout/AlternatingHexagons"/>
    <dgm:cxn modelId="{899AB848-118E-4742-880C-25AA42CF713A}" type="presParOf" srcId="{30A12189-641A-4230-8420-41C29F271F30}" destId="{822252CB-D586-4DAC-A156-2CF53E0D8244}" srcOrd="2" destOrd="0" presId="urn:microsoft.com/office/officeart/2008/layout/AlternatingHexagons"/>
    <dgm:cxn modelId="{741B02BD-D1A8-4BE2-B4ED-5F57BA41B303}" type="presParOf" srcId="{30A12189-641A-4230-8420-41C29F271F30}" destId="{0E2A86BC-D174-4218-886C-48DE2349F1C1}" srcOrd="3" destOrd="0" presId="urn:microsoft.com/office/officeart/2008/layout/AlternatingHexagons"/>
    <dgm:cxn modelId="{4E0D0FBB-97AC-4CF3-B51D-3441D6541DD9}" type="presParOf" srcId="{30A12189-641A-4230-8420-41C29F271F30}" destId="{4ACE8422-5C10-4516-9A18-61CDC7C8E626}" srcOrd="4" destOrd="0" presId="urn:microsoft.com/office/officeart/2008/layout/AlternatingHexagons"/>
    <dgm:cxn modelId="{A7027AD7-2535-46E4-9A56-1C7CFC630A17}" type="presOf" srcId="{3DA19043-B87D-4C69-A3D5-8CE434C7C0A4}" destId="{4ACE8422-5C10-4516-9A18-61CDC7C8E626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B5D775F-20B6-455F-8C74-0E2B8A6B6159}" type="doc">
      <dgm:prSet loTypeId="urn:microsoft.com/office/officeart/2005/8/layout/cycle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71E342D-6C40-4B45-8478-C6687C0BD7F2}" type="parTrans" cxnId="{7BC8ECAF-27A7-429F-BAF4-B94CF9DF1DF2}">
      <dgm:prSet/>
      <dgm:spPr/>
      <dgm:t>
        <a:bodyPr/>
        <a:lstStyle/>
        <a:p>
          <a:endParaRPr lang="ru-RU"/>
        </a:p>
      </dgm:t>
    </dgm:pt>
    <dgm:pt modelId="{52B5E782-E273-4051-9865-77729BB0ED3B}">
      <dgm:prSet phldrT="[Текст]" custT="1"/>
      <dgm:spPr/>
      <dgm:t>
        <a:bodyPr/>
        <a:lstStyle/>
        <a:p>
          <a:r>
            <a:rPr lang="ru-RU" sz="20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Раскрывает индивидуальность</a:t>
          </a:r>
          <a:endParaRPr lang="ru-RU" sz="2000" b="1">
            <a:solidFill>
              <a:srgbClr val="002060"/>
            </a:solidFill>
            <a:latin typeface="Times New Roman" pitchFamily="18" charset="0"/>
            <a:cs typeface="Times New Roman" panose="02020603050405020304" pitchFamily="18" charset="0"/>
          </a:endParaRPr>
        </a:p>
      </dgm:t>
    </dgm:pt>
    <dgm:pt modelId="{28988798-74B0-4F48-A1C7-43D090F035CF}" type="sibTrans" cxnId="{7BC8ECAF-27A7-429F-BAF4-B94CF9DF1DF2}">
      <dgm:prSet/>
      <dgm:spPr/>
      <dgm:t>
        <a:bodyPr/>
        <a:lstStyle/>
        <a:p>
          <a:endParaRPr lang="ru-RU"/>
        </a:p>
      </dgm:t>
    </dgm:pt>
    <dgm:pt modelId="{326B90FF-1E29-4499-B53E-171EB786CD65}" type="parTrans" cxnId="{7CBD7FEE-1476-43A1-AC0F-E35BBDA90FB0}">
      <dgm:prSet/>
      <dgm:spPr/>
      <dgm:t>
        <a:bodyPr/>
        <a:lstStyle/>
        <a:p>
          <a:endParaRPr lang="ru-RU"/>
        </a:p>
      </dgm:t>
    </dgm:pt>
    <dgm:pt modelId="{4E5DA6F4-BB3E-4EF2-A134-CA6D9482A0BC}">
      <dgm:prSet phldrT="[Текст]" custT="1"/>
      <dgm:spPr/>
      <dgm:t>
        <a:bodyPr/>
        <a:lstStyle/>
        <a:p>
          <a:r>
            <a:rPr lang="ru-RU" sz="20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Способствует личностному развитию ребенка </a:t>
          </a:r>
          <a:endParaRPr lang="ru-RU" sz="20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D824DC-EC07-460C-9B39-58BB60978C12}" type="sibTrans" cxnId="{7CBD7FEE-1476-43A1-AC0F-E35BBDA90FB0}">
      <dgm:prSet/>
      <dgm:spPr/>
      <dgm:t>
        <a:bodyPr/>
        <a:lstStyle/>
        <a:p>
          <a:endParaRPr lang="ru-RU"/>
        </a:p>
      </dgm:t>
    </dgm:pt>
    <dgm:pt modelId="{75C4C4D6-340A-4827-9955-FC674AA59522}" type="parTrans" cxnId="{76B5B34B-B103-4975-9EB0-D7C2AA00C790}">
      <dgm:prSet/>
      <dgm:spPr/>
      <dgm:t>
        <a:bodyPr/>
        <a:lstStyle/>
        <a:p>
          <a:endParaRPr lang="ru-RU"/>
        </a:p>
      </dgm:t>
    </dgm:pt>
    <dgm:pt modelId="{7BA369C4-D67F-42DB-AFD2-ECA65193256D}">
      <dgm:prSet phldrT="[Текст]" custT="1"/>
      <dgm:spPr/>
      <dgm:t>
        <a:bodyPr/>
        <a:lstStyle/>
        <a:p>
          <a:r>
            <a:rPr lang="ru-RU" sz="20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Формирует субъективную позицию ребенка  </a:t>
          </a:r>
          <a:endParaRPr lang="ru-RU" sz="20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5B6841-B564-4673-BBE4-67601EDEAC04}" type="sibTrans" cxnId="{76B5B34B-B103-4975-9EB0-D7C2AA00C790}">
      <dgm:prSet/>
      <dgm:spPr/>
      <dgm:t>
        <a:bodyPr/>
        <a:lstStyle/>
        <a:p>
          <a:endParaRPr lang="ru-RU"/>
        </a:p>
      </dgm:t>
    </dgm:pt>
    <dgm:pt modelId="{A7CA37BC-2B0B-4138-BC42-811264A2E096}" type="parTrans" cxnId="{AB7A9477-7175-4DC4-BECB-B2CE3A1B6294}">
      <dgm:prSet/>
      <dgm:spPr/>
      <dgm:t>
        <a:bodyPr/>
        <a:lstStyle/>
        <a:p>
          <a:endParaRPr lang="ru-RU"/>
        </a:p>
      </dgm:t>
    </dgm:pt>
    <dgm:pt modelId="{C8DEB189-0D83-4F33-8D9E-B38930878BDF}">
      <dgm:prSet phldrT="[Текст]" custT="1"/>
      <dgm:spPr/>
      <dgm:t>
        <a:bodyPr/>
        <a:lstStyle/>
        <a:p>
          <a:r>
            <a:rPr lang="ru-RU" sz="20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Выявляет «зона ближайшего  развития»</a:t>
          </a:r>
          <a:endParaRPr lang="ru-RU" sz="20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633BF4-FEED-4EFB-9CAC-6D131228D00D}" type="sibTrans" cxnId="{AB7A9477-7175-4DC4-BECB-B2CE3A1B6294}">
      <dgm:prSet/>
      <dgm:spPr/>
      <dgm:t>
        <a:bodyPr/>
        <a:lstStyle/>
        <a:p>
          <a:endParaRPr lang="ru-RU"/>
        </a:p>
      </dgm:t>
    </dgm:pt>
    <dgm:pt modelId="{8FE4E4F6-69D0-41D7-A356-0185B9BBB36E}" type="parTrans" cxnId="{164180A2-31B1-4B9F-B8E6-EC86C545ED99}">
      <dgm:prSet/>
      <dgm:spPr/>
      <dgm:t>
        <a:bodyPr/>
        <a:lstStyle/>
        <a:p>
          <a:endParaRPr lang="ru-RU"/>
        </a:p>
      </dgm:t>
    </dgm:pt>
    <dgm:pt modelId="{0959792F-0277-4C14-9B21-F828D2CFF40D}">
      <dgm:prSet phldrT="[Текст]" custT="1"/>
      <dgm:spPr/>
      <dgm:t>
        <a:bodyPr/>
        <a:lstStyle/>
        <a:p>
          <a:r>
            <a:rPr lang="ru-RU" sz="20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Реализует интересы и потребности ребенка</a:t>
          </a:r>
          <a:endParaRPr lang="ru-RU" sz="20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F73220-8F1D-4A68-98AF-4DC2634D3798}" type="sibTrans" cxnId="{164180A2-31B1-4B9F-B8E6-EC86C545ED99}">
      <dgm:prSet/>
      <dgm:spPr/>
      <dgm:t>
        <a:bodyPr/>
        <a:lstStyle/>
        <a:p>
          <a:endParaRPr lang="ru-RU"/>
        </a:p>
      </dgm:t>
    </dgm:pt>
    <dgm:pt modelId="{3539B789-CFFF-4558-B61A-F12339E2428E}" type="pres">
      <dgm:prSet presAssocID="{DB5D775F-20B6-455F-8C74-0E2B8A6B6159}" presName="cycle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B5F1AA-2033-4D54-8FDC-E17CF8DB37EC}" type="pres">
      <dgm:prSet presAssocID="{52B5E782-E273-4051-9865-77729BB0ED3B}" presName="node" presStyleLbl="node1" presStyleCnt="5" custScaleX="146350" custScaleY="132196" custRadScaleRad="110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F52FE-20F8-49ED-A5E0-FF19B076E0DD}" type="pres">
      <dgm:prSet presAssocID="{52B5E782-E273-4051-9865-77729BB0ED3B}" presName="spNode"/>
      <dgm:spPr/>
      <dgm:t>
        <a:bodyPr/>
        <a:lstStyle/>
        <a:p/>
      </dgm:t>
    </dgm:pt>
    <dgm:pt modelId="{DF69AB1A-BC34-4EB6-A220-2FD3641E02CF}" type="pres">
      <dgm:prSet presAssocID="{28988798-74B0-4F48-A1C7-43D090F035CF}" presName="sibTrans" presStyleLbl="sibTrans1D1" presStyleCnt="5"/>
      <dgm:spPr/>
      <dgm:t>
        <a:bodyPr/>
        <a:lstStyle/>
        <a:p>
          <a:endParaRPr lang="ru-RU"/>
        </a:p>
      </dgm:t>
    </dgm:pt>
    <dgm:pt modelId="{371FC868-816A-484B-B2D9-068A1A2D6257}" type="pres">
      <dgm:prSet presAssocID="{4E5DA6F4-BB3E-4EF2-A134-CA6D9482A0BC}" presName="node" presStyleLbl="node1" presStyleIdx="1" presStyleCnt="5" custScaleX="169294" custScaleY="114968" custRadScaleRad="112368" custRadScaleInc="26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F81AE-422F-46A1-B599-110620B82518}" type="pres">
      <dgm:prSet presAssocID="{4E5DA6F4-BB3E-4EF2-A134-CA6D9482A0BC}" presName="spNode"/>
      <dgm:spPr/>
      <dgm:t>
        <a:bodyPr/>
        <a:lstStyle/>
        <a:p/>
      </dgm:t>
    </dgm:pt>
    <dgm:pt modelId="{8C2A1D86-7E1C-4980-B5C2-5CF182F57176}" type="pres">
      <dgm:prSet presAssocID="{93D824DC-EC07-460C-9B39-58BB60978C1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2F0A066-129F-4FB8-AA6D-4A85E9AA7F27}" type="pres">
      <dgm:prSet presAssocID="{7BA369C4-D67F-42DB-AFD2-ECA65193256D}" presName="node" presStyleLbl="node1" presStyleIdx="2" presStyleCnt="5" custScaleX="168763" custScaleY="140902" custRadScaleRad="133353" custRadScaleInc="-81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0AF7B-10E8-471F-A556-33A0662E1AB3}" type="pres">
      <dgm:prSet presAssocID="{7BA369C4-D67F-42DB-AFD2-ECA65193256D}" presName="spNode"/>
      <dgm:spPr/>
      <dgm:t>
        <a:bodyPr/>
        <a:lstStyle/>
        <a:p/>
      </dgm:t>
    </dgm:pt>
    <dgm:pt modelId="{ED5F0562-55B9-4BED-848C-AD981C035743}" type="pres">
      <dgm:prSet presAssocID="{D45B6841-B564-4673-BBE4-67601EDEAC0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EF78812-3170-477A-BC55-6C8058105D11}" type="pres">
      <dgm:prSet presAssocID="{C8DEB189-0D83-4F33-8D9E-B38930878BDF}" presName="node" presStyleLbl="node1" presStyleIdx="3" presStyleCnt="5" custScaleX="178000" custScaleY="133294" custRadScaleRad="130353" custRadScaleInc="76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1882C-48C2-47DF-BBC9-8791570A69F3}" type="pres">
      <dgm:prSet presAssocID="{C8DEB189-0D83-4F33-8D9E-B38930878BDF}" presName="spNode"/>
      <dgm:spPr/>
      <dgm:t>
        <a:bodyPr/>
        <a:lstStyle/>
        <a:p/>
      </dgm:t>
    </dgm:pt>
    <dgm:pt modelId="{6AB0E0BA-916C-4CA6-9666-7A45B1707696}" type="pres">
      <dgm:prSet presAssocID="{8E633BF4-FEED-4EFB-9CAC-6D131228D00D}" presName="sibTrans" presStyleLbl="sibTrans1D1" presStyleIdx="3" presStyleCnt="5"/>
      <dgm:spPr/>
      <dgm:t>
        <a:bodyPr/>
        <a:lstStyle/>
        <a:p>
          <a:endParaRPr lang="ru-RU"/>
        </a:p>
      </dgm:t>
    </dgm:pt>
    <dgm:pt modelId="{7F82B2E2-7F98-401A-A7CF-5EF9A0DD67E7}" type="pres">
      <dgm:prSet presAssocID="{0959792F-0277-4C14-9B21-F828D2CFF40D}" presName="node" presStyleLbl="node1" presStyleIdx="4" presStyleCnt="5" custScaleX="173862" custScaleY="118577" custRadScaleRad="109643" custRadScaleInc="-28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4CCB1-6C74-45FD-9719-56EFC9A283BB}" type="pres">
      <dgm:prSet presAssocID="{0959792F-0277-4C14-9B21-F828D2CFF40D}" presName="spNode"/>
      <dgm:spPr/>
      <dgm:t>
        <a:bodyPr/>
        <a:lstStyle/>
        <a:p/>
      </dgm:t>
    </dgm:pt>
    <dgm:pt modelId="{3F3C18BE-9800-41BE-83A8-63D14086F89B}" type="pres">
      <dgm:prSet presAssocID="{98F73220-8F1D-4A68-98AF-4DC2634D379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BC8ECAF-27A7-429F-BAF4-B94CF9DF1DF2}" srcId="{DB5D775F-20B6-455F-8C74-0E2B8A6B6159}" destId="{52B5E782-E273-4051-9865-77729BB0ED3B}" srcOrd="0" destOrd="0" parTransId="{C71E342D-6C40-4B45-8478-C6687C0BD7F2}" sibTransId="{28988798-74B0-4F48-A1C7-43D090F035CF}"/>
    <dgm:cxn modelId="{7CBD7FEE-1476-43A1-AC0F-E35BBDA90FB0}" srcId="{DB5D775F-20B6-455F-8C74-0E2B8A6B6159}" destId="{4E5DA6F4-BB3E-4EF2-A134-CA6D9482A0BC}" srcOrd="1" destOrd="0" parTransId="{326B90FF-1E29-4499-B53E-171EB786CD65}" sibTransId="{93D824DC-EC07-460C-9B39-58BB60978C12}"/>
    <dgm:cxn modelId="{76B5B34B-B103-4975-9EB0-D7C2AA00C790}" srcId="{DB5D775F-20B6-455F-8C74-0E2B8A6B6159}" destId="{7BA369C4-D67F-42DB-AFD2-ECA65193256D}" srcOrd="2" destOrd="0" parTransId="{75C4C4D6-340A-4827-9955-FC674AA59522}" sibTransId="{D45B6841-B564-4673-BBE4-67601EDEAC04}"/>
    <dgm:cxn modelId="{AB7A9477-7175-4DC4-BECB-B2CE3A1B6294}" srcId="{DB5D775F-20B6-455F-8C74-0E2B8A6B6159}" destId="{C8DEB189-0D83-4F33-8D9E-B38930878BDF}" srcOrd="3" destOrd="0" parTransId="{A7CA37BC-2B0B-4138-BC42-811264A2E096}" sibTransId="{8E633BF4-FEED-4EFB-9CAC-6D131228D00D}"/>
    <dgm:cxn modelId="{164180A2-31B1-4B9F-B8E6-EC86C545ED99}" srcId="{DB5D775F-20B6-455F-8C74-0E2B8A6B6159}" destId="{0959792F-0277-4C14-9B21-F828D2CFF40D}" srcOrd="4" destOrd="0" parTransId="{8FE4E4F6-69D0-41D7-A356-0185B9BBB36E}" sibTransId="{98F73220-8F1D-4A68-98AF-4DC2634D3798}"/>
    <dgm:cxn modelId="{DC7753E1-6828-424D-A84B-270C46CD8E4E}" type="presOf" srcId="{DB5D775F-20B6-455F-8C74-0E2B8A6B6159}" destId="{3539B789-CFFF-4558-B61A-F12339E2428E}" srcOrd="0" destOrd="0" presId="urn:microsoft.com/office/officeart/2005/8/layout/cycle6"/>
    <dgm:cxn modelId="{87925C54-69AE-412D-9432-EC1DE18A8930}" type="presParOf" srcId="{3539B789-CFFF-4558-B61A-F12339E2428E}" destId="{F9B5F1AA-2033-4D54-8FDC-E17CF8DB37EC}" srcOrd="0" destOrd="0" presId="urn:microsoft.com/office/officeart/2005/8/layout/cycle6"/>
    <dgm:cxn modelId="{1484BF1E-C106-4776-A6F3-194E828C95C7}" type="presOf" srcId="{52B5E782-E273-4051-9865-77729BB0ED3B}" destId="{F9B5F1AA-2033-4D54-8FDC-E17CF8DB37EC}" srcOrd="0" destOrd="0" presId="urn:microsoft.com/office/officeart/2005/8/layout/cycle6"/>
    <dgm:cxn modelId="{EB074923-C914-4FEF-B46C-119D88FE884F}" type="presParOf" srcId="{3539B789-CFFF-4558-B61A-F12339E2428E}" destId="{41CF52FE-20F8-49ED-A5E0-FF19B076E0DD}" srcOrd="1" destOrd="0" presId="urn:microsoft.com/office/officeart/2005/8/layout/cycle6"/>
    <dgm:cxn modelId="{501A8A2E-6880-4EE9-A2F0-5A9E5582918F}" type="presParOf" srcId="{3539B789-CFFF-4558-B61A-F12339E2428E}" destId="{DF69AB1A-BC34-4EB6-A220-2FD3641E02CF}" srcOrd="2" destOrd="0" presId="urn:microsoft.com/office/officeart/2005/8/layout/cycle6"/>
    <dgm:cxn modelId="{4494493D-B969-455A-9AFE-86084B347366}" type="presOf" srcId="{28988798-74B0-4F48-A1C7-43D090F035CF}" destId="{DF69AB1A-BC34-4EB6-A220-2FD3641E02CF}" srcOrd="0" destOrd="0" presId="urn:microsoft.com/office/officeart/2005/8/layout/cycle6"/>
    <dgm:cxn modelId="{35E50B8E-13BC-4BDA-A523-51B5A8D8DA0A}" type="presParOf" srcId="{3539B789-CFFF-4558-B61A-F12339E2428E}" destId="{371FC868-816A-484B-B2D9-068A1A2D6257}" srcOrd="3" destOrd="0" presId="urn:microsoft.com/office/officeart/2005/8/layout/cycle6"/>
    <dgm:cxn modelId="{CD36C8DC-BEA2-4E73-A02E-13299BE4219D}" type="presOf" srcId="{4E5DA6F4-BB3E-4EF2-A134-CA6D9482A0BC}" destId="{371FC868-816A-484B-B2D9-068A1A2D6257}" srcOrd="0" destOrd="0" presId="urn:microsoft.com/office/officeart/2005/8/layout/cycle6"/>
    <dgm:cxn modelId="{E372CE06-BC96-4D35-97F4-04AC95385CAD}" type="presParOf" srcId="{3539B789-CFFF-4558-B61A-F12339E2428E}" destId="{998F81AE-422F-46A1-B599-110620B82518}" srcOrd="4" destOrd="0" presId="urn:microsoft.com/office/officeart/2005/8/layout/cycle6"/>
    <dgm:cxn modelId="{6690385B-CF4A-410F-83F8-79AFF7FC1C9A}" type="presParOf" srcId="{3539B789-CFFF-4558-B61A-F12339E2428E}" destId="{8C2A1D86-7E1C-4980-B5C2-5CF182F57176}" srcOrd="5" destOrd="0" presId="urn:microsoft.com/office/officeart/2005/8/layout/cycle6"/>
    <dgm:cxn modelId="{A81050CA-41D3-4A19-ADD1-39B96CEB1F76}" type="presOf" srcId="{93D824DC-EC07-460C-9B39-58BB60978C12}" destId="{8C2A1D86-7E1C-4980-B5C2-5CF182F57176}" srcOrd="0" destOrd="0" presId="urn:microsoft.com/office/officeart/2005/8/layout/cycle6"/>
    <dgm:cxn modelId="{D29ABA8C-D353-484B-BFAD-80B8B80606A5}" type="presParOf" srcId="{3539B789-CFFF-4558-B61A-F12339E2428E}" destId="{42F0A066-129F-4FB8-AA6D-4A85E9AA7F27}" srcOrd="6" destOrd="0" presId="urn:microsoft.com/office/officeart/2005/8/layout/cycle6"/>
    <dgm:cxn modelId="{A8EDDC80-45D3-4225-BEFA-07B18EACC73D}" type="presOf" srcId="{7BA369C4-D67F-42DB-AFD2-ECA65193256D}" destId="{42F0A066-129F-4FB8-AA6D-4A85E9AA7F27}" srcOrd="0" destOrd="0" presId="urn:microsoft.com/office/officeart/2005/8/layout/cycle6"/>
    <dgm:cxn modelId="{2EE53495-6601-4E19-8377-CCC9708CE968}" type="presParOf" srcId="{3539B789-CFFF-4558-B61A-F12339E2428E}" destId="{D420AF7B-10E8-471F-A556-33A0662E1AB3}" srcOrd="7" destOrd="0" presId="urn:microsoft.com/office/officeart/2005/8/layout/cycle6"/>
    <dgm:cxn modelId="{7B092E3B-7D0C-4644-9C0B-E55365393CB7}" type="presParOf" srcId="{3539B789-CFFF-4558-B61A-F12339E2428E}" destId="{ED5F0562-55B9-4BED-848C-AD981C035743}" srcOrd="8" destOrd="0" presId="urn:microsoft.com/office/officeart/2005/8/layout/cycle6"/>
    <dgm:cxn modelId="{DDC17732-F771-4207-9F77-00D28F7D2FF3}" type="presOf" srcId="{D45B6841-B564-4673-BBE4-67601EDEAC04}" destId="{ED5F0562-55B9-4BED-848C-AD981C035743}" srcOrd="0" destOrd="0" presId="urn:microsoft.com/office/officeart/2005/8/layout/cycle6"/>
    <dgm:cxn modelId="{74CAF217-029A-40DA-A6F4-2A7EB30F4E60}" type="presParOf" srcId="{3539B789-CFFF-4558-B61A-F12339E2428E}" destId="{9EF78812-3170-477A-BC55-6C8058105D11}" srcOrd="9" destOrd="0" presId="urn:microsoft.com/office/officeart/2005/8/layout/cycle6"/>
    <dgm:cxn modelId="{3E2A9710-D8D3-4A9B-8382-6B15D4E2195C}" type="presOf" srcId="{C8DEB189-0D83-4F33-8D9E-B38930878BDF}" destId="{9EF78812-3170-477A-BC55-6C8058105D11}" srcOrd="0" destOrd="0" presId="urn:microsoft.com/office/officeart/2005/8/layout/cycle6"/>
    <dgm:cxn modelId="{8EE3825D-EDFF-4E1F-8088-80FF174F2580}" type="presParOf" srcId="{3539B789-CFFF-4558-B61A-F12339E2428E}" destId="{EDF1882C-48C2-47DF-BBC9-8791570A69F3}" srcOrd="10" destOrd="0" presId="urn:microsoft.com/office/officeart/2005/8/layout/cycle6"/>
    <dgm:cxn modelId="{31B9E7D6-C8D8-42B2-9F00-0B5EAB81A621}" type="presParOf" srcId="{3539B789-CFFF-4558-B61A-F12339E2428E}" destId="{6AB0E0BA-916C-4CA6-9666-7A45B1707696}" srcOrd="11" destOrd="0" presId="urn:microsoft.com/office/officeart/2005/8/layout/cycle6"/>
    <dgm:cxn modelId="{E7BA869F-5A05-4A1A-BA39-90C5ADA0CF5B}" type="presOf" srcId="{8E633BF4-FEED-4EFB-9CAC-6D131228D00D}" destId="{6AB0E0BA-916C-4CA6-9666-7A45B1707696}" srcOrd="0" destOrd="0" presId="urn:microsoft.com/office/officeart/2005/8/layout/cycle6"/>
    <dgm:cxn modelId="{5E634534-152A-4046-8367-C65FA7F23315}" type="presParOf" srcId="{3539B789-CFFF-4558-B61A-F12339E2428E}" destId="{7F82B2E2-7F98-401A-A7CF-5EF9A0DD67E7}" srcOrd="12" destOrd="0" presId="urn:microsoft.com/office/officeart/2005/8/layout/cycle6"/>
    <dgm:cxn modelId="{7B62CAD5-F8DA-4ADA-85C5-A4615AD3604D}" type="presOf" srcId="{0959792F-0277-4C14-9B21-F828D2CFF40D}" destId="{7F82B2E2-7F98-401A-A7CF-5EF9A0DD67E7}" srcOrd="0" destOrd="0" presId="urn:microsoft.com/office/officeart/2005/8/layout/cycle6"/>
    <dgm:cxn modelId="{7C26CC1C-0B4C-4C74-B612-B3ED203E8B57}" type="presParOf" srcId="{3539B789-CFFF-4558-B61A-F12339E2428E}" destId="{21C4CCB1-6C74-45FD-9719-56EFC9A283BB}" srcOrd="13" destOrd="0" presId="urn:microsoft.com/office/officeart/2005/8/layout/cycle6"/>
    <dgm:cxn modelId="{54EC280B-3A01-4CA6-9DAD-5B117480F52B}" type="presParOf" srcId="{3539B789-CFFF-4558-B61A-F12339E2428E}" destId="{3F3C18BE-9800-41BE-83A8-63D14086F89B}" srcOrd="14" destOrd="0" presId="urn:microsoft.com/office/officeart/2005/8/layout/cycle6"/>
    <dgm:cxn modelId="{9A546AE7-4D11-49E1-B804-ADAB19E7EED9}" type="presOf" srcId="{98F73220-8F1D-4A68-98AF-4DC2634D3798}" destId="{3F3C18BE-9800-41BE-83A8-63D14086F89B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9" name=""/>
      <dsp:cNvGrpSpPr/>
    </dsp:nvGrpSpPr>
    <dsp:grpSpPr/>
    <dsp:sp modelId="{5A63275A-85AE-4218-8636-0873919DED21}">
      <dsp:nvSpPr>
        <dsp:cNvPr id="10" name=""/>
        <dsp:cNvSpPr/>
      </dsp:nvSpPr>
      <dsp:spPr>
        <a:xfrm rot="5400000">
          <a:off x="6594657" y="-185944"/>
          <a:ext cx="1603810" cy="255176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Двигательная</a:t>
          </a:r>
          <a:endParaRPr lang="ru-RU" sz="1800" b="1" kern="120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anose="02020603050405020304" pitchFamily="18" charset="0"/>
          </a:endParaRPr>
        </a:p>
      </dsp:txBody>
      <dsp:txXfrm rot="-5400000">
        <a:off x="6545973" y="555336"/>
        <a:ext cx="1701178" cy="1069207"/>
      </dsp:txXfrm>
    </dsp:sp>
    <dsp:sp modelId="{3E5D5473-930A-46A7-B5C8-815B76B0FE12}">
      <dsp:nvSpPr>
        <dsp:cNvPr id="11" name=""/>
        <dsp:cNvSpPr/>
      </dsp:nvSpPr>
      <dsp:spPr>
        <a:xfrm>
          <a:off x="5489494" y="321200"/>
          <a:ext cx="1789853" cy="962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489494" y="321200"/>
        <a:ext cx="1789853" cy="962286"/>
      </dsp:txXfrm>
    </dsp:sp>
    <dsp:sp modelId="{56ABB602-CA32-40ED-8EB8-C854025D1443}">
      <dsp:nvSpPr>
        <dsp:cNvPr id="12" name=""/>
        <dsp:cNvSpPr/>
      </dsp:nvSpPr>
      <dsp:spPr>
        <a:xfrm rot="5400000">
          <a:off x="533142" y="-245117"/>
          <a:ext cx="1603810" cy="238206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Игровая</a:t>
          </a:r>
          <a:endParaRPr lang="ru-RU" sz="1800" b="1" kern="120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541024" y="411314"/>
        <a:ext cx="1588045" cy="1069207"/>
      </dsp:txXfrm>
    </dsp:sp>
    <dsp:sp modelId="{5900020B-5881-47C0-9707-9BFFFE65E44E}">
      <dsp:nvSpPr>
        <dsp:cNvPr id="13" name=""/>
        <dsp:cNvSpPr/>
      </dsp:nvSpPr>
      <dsp:spPr>
        <a:xfrm rot="5400000">
          <a:off x="4955439" y="877211"/>
          <a:ext cx="1603810" cy="287373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Коммуникативная</a:t>
          </a:r>
          <a:endParaRPr lang="ru-RU" sz="1600" b="1" kern="120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anose="02020603050405020304" pitchFamily="18" charset="0"/>
          </a:endParaRPr>
        </a:p>
      </dsp:txBody>
      <dsp:txXfrm rot="-5400000">
        <a:off x="4799432" y="1779476"/>
        <a:ext cx="1915824" cy="1069207"/>
      </dsp:txXfrm>
    </dsp:sp>
    <dsp:sp modelId="{68BF143B-388A-471C-847C-88E8AEE5676B}">
      <dsp:nvSpPr>
        <dsp:cNvPr id="14" name=""/>
        <dsp:cNvSpPr/>
      </dsp:nvSpPr>
      <dsp:spPr>
        <a:xfrm>
          <a:off x="2664292" y="0"/>
          <a:ext cx="3069932" cy="673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Виды детской деятельности</a:t>
          </a:r>
          <a:endParaRPr lang="ru-RU" sz="3200" b="1" kern="1200">
            <a:ln>
              <a:solidFill>
                <a:schemeClr val="accent3">
                  <a:lumMod val="50000"/>
                </a:schemeClr>
              </a:solidFill>
            </a:ln>
            <a:solidFill>
              <a:srgbClr val="00B050"/>
            </a:solidFill>
            <a:latin typeface="Times New Roman" pitchFamily="18" charset="0"/>
            <a:cs typeface="Times New Roman" panose="02020603050405020304" pitchFamily="18" charset="0"/>
          </a:endParaRPr>
        </a:p>
      </dsp:txBody>
      <dsp:txXfrm>
        <a:off x="2664292" y="0"/>
        <a:ext cx="3069932" cy="673119"/>
      </dsp:txXfrm>
    </dsp:sp>
    <dsp:sp modelId="{B5F1DF06-30B1-4B4A-84E4-1AC37B9862F9}">
      <dsp:nvSpPr>
        <dsp:cNvPr id="15" name=""/>
        <dsp:cNvSpPr/>
      </dsp:nvSpPr>
      <dsp:spPr>
        <a:xfrm rot="5400000">
          <a:off x="1926391" y="953940"/>
          <a:ext cx="1603810" cy="272027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Продуктивная</a:t>
          </a:r>
          <a:endParaRPr lang="ru-RU" sz="1800" b="1" kern="120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821536" y="1779476"/>
        <a:ext cx="1813519" cy="1069207"/>
      </dsp:txXfrm>
    </dsp:sp>
    <dsp:sp modelId="{69B2D74A-9709-4DF2-A515-3DB0791609B7}">
      <dsp:nvSpPr>
        <dsp:cNvPr id="16" name=""/>
        <dsp:cNvSpPr/>
      </dsp:nvSpPr>
      <dsp:spPr>
        <a:xfrm rot="5400000">
          <a:off x="6461851" y="2395138"/>
          <a:ext cx="1603810" cy="271820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Элементарный бытовой труд</a:t>
          </a:r>
          <a:endParaRPr lang="ru-RU" sz="1700" b="1" kern="120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anose="02020603050405020304" pitchFamily="18" charset="0"/>
          </a:endParaRPr>
        </a:p>
      </dsp:txBody>
      <dsp:txXfrm rot="-5400000">
        <a:off x="6357690" y="3219635"/>
        <a:ext cx="1812133" cy="1069207"/>
      </dsp:txXfrm>
    </dsp:sp>
    <dsp:sp modelId="{4E2CB754-F9F4-4D81-A621-93754FF05314}">
      <dsp:nvSpPr>
        <dsp:cNvPr id="17" name=""/>
        <dsp:cNvSpPr/>
      </dsp:nvSpPr>
      <dsp:spPr>
        <a:xfrm>
          <a:off x="5489494" y="3043830"/>
          <a:ext cx="1789853" cy="962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89494" y="3043830"/>
        <a:ext cx="1789853" cy="962286"/>
      </dsp:txXfrm>
    </dsp:sp>
    <dsp:sp modelId="{6DF01FB1-50DA-4785-BA8E-7CF5B080F58B}">
      <dsp:nvSpPr>
        <dsp:cNvPr id="18" name=""/>
        <dsp:cNvSpPr/>
      </dsp:nvSpPr>
      <dsp:spPr>
        <a:xfrm rot="5400000">
          <a:off x="639311" y="2313017"/>
          <a:ext cx="1603810" cy="273841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Экспериментальная</a:t>
          </a:r>
          <a:endParaRPr lang="ru-RU" sz="1800" b="1" kern="120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528410" y="3147623"/>
        <a:ext cx="1825612" cy="1069207"/>
      </dsp:txXfrm>
    </dsp:sp>
    <dsp:sp modelId="{689891C4-0322-4EF3-A277-76EDB3BD7AB4}">
      <dsp:nvSpPr>
        <dsp:cNvPr id="19" name=""/>
        <dsp:cNvSpPr/>
      </dsp:nvSpPr>
      <dsp:spPr>
        <a:xfrm rot="5400000">
          <a:off x="4713132" y="3610842"/>
          <a:ext cx="1603810" cy="255176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Двигательная</a:t>
          </a:r>
          <a:endParaRPr lang="ru-RU" sz="1800" b="1" kern="120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664448" y="4352122"/>
        <a:ext cx="1701178" cy="1069207"/>
      </dsp:txXfrm>
    </dsp:sp>
    <dsp:sp modelId="{6E212D6C-5216-4232-8A76-6803C0698C19}">
      <dsp:nvSpPr>
        <dsp:cNvPr id="20" name=""/>
        <dsp:cNvSpPr/>
      </dsp:nvSpPr>
      <dsp:spPr>
        <a:xfrm>
          <a:off x="1505628" y="4405144"/>
          <a:ext cx="1732115" cy="962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4ACE8422-5C10-4516-9A18-61CDC7C8E626}">
      <dsp:nvSpPr>
        <dsp:cNvPr id="21" name=""/>
        <dsp:cNvSpPr/>
      </dsp:nvSpPr>
      <dsp:spPr>
        <a:xfrm rot="5400000">
          <a:off x="2111524" y="3557479"/>
          <a:ext cx="1603810" cy="265849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Познавательно-исследовательская</a:t>
          </a:r>
          <a:endParaRPr lang="ru-RU" sz="1600" b="1" kern="120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027264" y="4352123"/>
        <a:ext cx="1772329" cy="1069207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1" name=""/>
      <dsp:cNvGrpSpPr/>
    </dsp:nvGrpSpPr>
    <dsp:grpSpPr/>
    <dsp:sp modelId="{F9B5F1AA-2033-4D54-8FDC-E17CF8DB37EC}">
      <dsp:nvSpPr>
        <dsp:cNvPr id="12" name=""/>
        <dsp:cNvSpPr/>
      </dsp:nvSpPr>
      <dsp:spPr>
        <a:xfrm>
          <a:off x="2936487" y="-174075"/>
          <a:ext cx="2665569" cy="15650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Раскрывает индивидуальность</a:t>
          </a:r>
          <a:endParaRPr lang="ru-RU" sz="2000" b="1" kern="1200">
            <a:solidFill>
              <a:srgbClr val="002060"/>
            </a:solidFill>
            <a:latin typeface="Times New Roman" pitchFamily="18" charset="0"/>
            <a:cs typeface="Times New Roman" panose="02020603050405020304" pitchFamily="18" charset="0"/>
          </a:endParaRPr>
        </a:p>
      </dsp:txBody>
      <dsp:txXfrm>
        <a:off x="3012887" y="-97675"/>
        <a:ext cx="2512770" cy="1412253"/>
      </dsp:txXfrm>
    </dsp:sp>
    <dsp:sp modelId="{DF69AB1A-BC34-4EB6-A220-2FD3641E02CF}">
      <dsp:nvSpPr>
        <dsp:cNvPr id="13" name=""/>
        <dsp:cNvSpPr/>
      </dsp:nvSpPr>
      <dsp:spPr>
        <a:xfrm>
          <a:off x="2428193" y="876879"/>
          <a:ext cx="4727627" cy="4727627"/>
        </a:xfrm>
        <a:custGeom>
          <a:rect l="0" t="0" r="0" b="0"/>
          <a:pathLst>
            <a:path>
              <a:moveTo>
                <a:pt x="3185708" y="147486"/>
              </a:moveTo>
              <a:arcTo wR="2363813" hR="2363813" stAng="17420797" swAng="182136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371FC868-816A-484B-B2D9-068A1A2D6257}">
      <dsp:nvSpPr>
        <dsp:cNvPr id="14" name=""/>
        <dsp:cNvSpPr/>
      </dsp:nvSpPr>
      <dsp:spPr>
        <a:xfrm>
          <a:off x="5328583" y="1753375"/>
          <a:ext cx="3083464" cy="13610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Способствует личностному развитию ребенка </a:t>
          </a:r>
          <a:endParaRPr lang="ru-RU" sz="2000" b="1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95026" y="1819818"/>
        <a:ext cx="2950578" cy="1228206"/>
      </dsp:txXfrm>
    </dsp:sp>
    <dsp:sp modelId="{8C2A1D86-7E1C-4980-B5C2-5CF182F57176}">
      <dsp:nvSpPr>
        <dsp:cNvPr id="15" name=""/>
        <dsp:cNvSpPr/>
      </dsp:nvSpPr>
      <dsp:spPr>
        <a:xfrm>
          <a:off x="2603692" y="2080692"/>
          <a:ext cx="4727627" cy="4727627"/>
        </a:xfrm>
        <a:custGeom>
          <a:rect l="0" t="0" r="0" b="0"/>
          <a:pathLst>
            <a:path>
              <a:moveTo>
                <a:pt x="4322904" y="1041097"/>
              </a:moveTo>
              <a:arcTo wR="2363813" hR="2363813" stAng="19558441" swAng="126842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42F0A066-129F-4FB8-AA6D-4A85E9AA7F27}">
      <dsp:nvSpPr>
        <dsp:cNvPr id="16" name=""/>
        <dsp:cNvSpPr/>
      </dsp:nvSpPr>
      <dsp:spPr>
        <a:xfrm>
          <a:off x="5328583" y="3925988"/>
          <a:ext cx="3073792" cy="16681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Формирует субъективную позицию ребенка  </a:t>
          </a:r>
          <a:endParaRPr lang="ru-RU" sz="2000" b="1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10014" y="4007419"/>
        <a:ext cx="2910930" cy="1505260"/>
      </dsp:txXfrm>
    </dsp:sp>
    <dsp:sp modelId="{ED5F0562-55B9-4BED-848C-AD981C035743}">
      <dsp:nvSpPr>
        <dsp:cNvPr id="17" name=""/>
        <dsp:cNvSpPr/>
      </dsp:nvSpPr>
      <dsp:spPr>
        <a:xfrm>
          <a:off x="1959267" y="1583889"/>
          <a:ext cx="4727627" cy="4727627"/>
        </a:xfrm>
        <a:custGeom>
          <a:rect l="0" t="0" r="0" b="0"/>
          <a:pathLst>
            <a:path>
              <a:moveTo>
                <a:pt x="4035919" y="4034645"/>
              </a:moveTo>
              <a:arcTo wR="2363813" hR="2363813" stAng="2698690" swAng="547781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9EF78812-3170-477A-BC55-6C8058105D11}">
      <dsp:nvSpPr>
        <dsp:cNvPr id="18" name=""/>
        <dsp:cNvSpPr/>
      </dsp:nvSpPr>
      <dsp:spPr>
        <a:xfrm>
          <a:off x="144016" y="3978569"/>
          <a:ext cx="3242032" cy="15780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Выявляет «зона ближайшего  развития»</a:t>
          </a:r>
          <a:endParaRPr lang="ru-RU" sz="2000" b="1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1050" y="4055603"/>
        <a:ext cx="3087964" cy="1423983"/>
      </dsp:txXfrm>
    </dsp:sp>
    <dsp:sp modelId="{6AB0E0BA-916C-4CA6-9666-7A45B1707696}">
      <dsp:nvSpPr>
        <dsp:cNvPr id="19" name=""/>
        <dsp:cNvSpPr/>
      </dsp:nvSpPr>
      <dsp:spPr>
        <a:xfrm>
          <a:off x="1310400" y="2081421"/>
          <a:ext cx="4727627" cy="4727627"/>
        </a:xfrm>
        <a:custGeom>
          <a:rect l="0" t="0" r="0" b="0"/>
          <a:pathLst>
            <a:path>
              <a:moveTo>
                <a:pt x="48264" y="1888581"/>
              </a:moveTo>
              <a:arcTo wR="2363813" hR="2363813" stAng="11495883" swAng="125314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7F82B2E2-7F98-401A-A7CF-5EF9A0DD67E7}">
      <dsp:nvSpPr>
        <dsp:cNvPr id="20" name=""/>
        <dsp:cNvSpPr/>
      </dsp:nvSpPr>
      <dsp:spPr>
        <a:xfrm>
          <a:off x="144021" y="1764537"/>
          <a:ext cx="3166664" cy="14038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Реализует интересы и потребности ребенка</a:t>
          </a:r>
          <a:endParaRPr lang="ru-RU" sz="2000" b="1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2550" y="1833066"/>
        <a:ext cx="3029607" cy="1266761"/>
      </dsp:txXfrm>
    </dsp:sp>
    <dsp:sp modelId="{3F3C18BE-9800-41BE-83A8-63D14086F89B}">
      <dsp:nvSpPr>
        <dsp:cNvPr id="21" name=""/>
        <dsp:cNvSpPr/>
      </dsp:nvSpPr>
      <dsp:spPr>
        <a:xfrm>
          <a:off x="1492114" y="833864"/>
          <a:ext cx="4727627" cy="4727627"/>
        </a:xfrm>
        <a:custGeom>
          <a:rect l="0" t="0" r="0" b="0"/>
          <a:pathLst>
            <a:path>
              <a:moveTo>
                <a:pt x="491386" y="921027"/>
              </a:moveTo>
              <a:arcTo wR="2363813" hR="2363813" stAng="13056949" swAng="175197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  <dgm:layoutNode name="BalanceSpacing">
          <dgm:alg type="sp"/>
          <dgm:shape r:blip="">
            <dgm:adjLst/>
          </dgm:shape>
        </dgm:layoutNode>
        <dgm:layoutNode name="BalanceSpacing1">
          <dgm:alg type="sp"/>
          <dgm:shape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/>
        </dgm:ruleLst>
      </dgm:layoutNode>
      <dgm:choose name="Name13">
        <dgm:if name="Name14" axis="par ch" ptType="doc node" func="cnt" op="gt" val="1">
          <dgm:layoutNode name="spNode">
            <dgm:alg type="sp"/>
            <dgm:shape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Relationship Id="rId6" Type="http://schemas.openxmlformats.org/officeDocument/2006/relationships/image" Target="../media/image21.jpeg" /><Relationship Id="rId7" Type="http://schemas.openxmlformats.org/officeDocument/2006/relationships/image" Target="../media/image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2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Relationship Id="rId5" Type="http://schemas.openxmlformats.org/officeDocument/2006/relationships/image" Target="../media/image25.jpeg" /><Relationship Id="rId6" Type="http://schemas.openxmlformats.org/officeDocument/2006/relationships/image" Target="../media/image2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26.jpeg" /><Relationship Id="rId5" Type="http://schemas.openxmlformats.org/officeDocument/2006/relationships/image" Target="../media/image2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28.jpeg" /><Relationship Id="rId5" Type="http://schemas.openxmlformats.org/officeDocument/2006/relationships/image" Target="../media/image29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0.jpeg" /><Relationship Id="rId5" Type="http://schemas.openxmlformats.org/officeDocument/2006/relationships/image" Target="../media/image3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Relationship Id="rId6" Type="http://schemas.openxmlformats.org/officeDocument/2006/relationships/image" Target="../media/image2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6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6.jpeg" /><Relationship Id="rId5" Type="http://schemas.openxmlformats.org/officeDocument/2006/relationships/image" Target="../media/image37.jpeg" /><Relationship Id="rId6" Type="http://schemas.openxmlformats.org/officeDocument/2006/relationships/image" Target="../media/image38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39.jpeg" /><Relationship Id="rId4" Type="http://schemas.openxmlformats.org/officeDocument/2006/relationships/image" Target="../media/image40.jpeg" /><Relationship Id="rId5" Type="http://schemas.openxmlformats.org/officeDocument/2006/relationships/image" Target="../media/image41.jpeg" /><Relationship Id="rId6" Type="http://schemas.openxmlformats.org/officeDocument/2006/relationships/image" Target="../media/image2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Relationship Id="rId5" Type="http://schemas.openxmlformats.org/officeDocument/2006/relationships/image" Target="../media/image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44.jpeg" /><Relationship Id="rId5" Type="http://schemas.openxmlformats.org/officeDocument/2006/relationships/image" Target="../media/image45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46.jpeg" /><Relationship Id="rId5" Type="http://schemas.openxmlformats.org/officeDocument/2006/relationships/image" Target="../media/image47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48.jpeg" /><Relationship Id="rId5" Type="http://schemas.openxmlformats.org/officeDocument/2006/relationships/image" Target="../media/image49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50.jpeg" /><Relationship Id="rId5" Type="http://schemas.openxmlformats.org/officeDocument/2006/relationships/image" Target="../media/image51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52.jpeg" /><Relationship Id="rId5" Type="http://schemas.openxmlformats.org/officeDocument/2006/relationships/image" Target="../media/image53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chart" Target="../charts/chart1.xml" /><Relationship Id="rId4" Type="http://schemas.openxmlformats.org/officeDocument/2006/relationships/image" Target="../media/image2.png" /><Relationship Id="rId5" Type="http://schemas.openxmlformats.org/officeDocument/2006/relationships/image" Target="../media/image54.jpeg" /><Relationship Id="rId6" Type="http://schemas.openxmlformats.org/officeDocument/2006/relationships/image" Target="../media/image5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7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56.jpeg" /><Relationship Id="rId5" Type="http://schemas.openxmlformats.org/officeDocument/2006/relationships/image" Target="../media/image57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58.jpeg" /><Relationship Id="rId5" Type="http://schemas.openxmlformats.org/officeDocument/2006/relationships/image" Target="../media/image59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60.jpeg" /><Relationship Id="rId5" Type="http://schemas.openxmlformats.org/officeDocument/2006/relationships/image" Target="../media/image61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62.jpeg" /><Relationship Id="rId5" Type="http://schemas.openxmlformats.org/officeDocument/2006/relationships/image" Target="../media/image63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64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65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66.jpeg" /><Relationship Id="rId5" Type="http://schemas.openxmlformats.org/officeDocument/2006/relationships/image" Target="../media/image67.jpeg" /><Relationship Id="rId6" Type="http://schemas.openxmlformats.org/officeDocument/2006/relationships/image" Target="../media/image68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69.jpeg" /><Relationship Id="rId4" Type="http://schemas.openxmlformats.org/officeDocument/2006/relationships/image" Target="../media/image70.jpeg" /><Relationship Id="rId5" Type="http://schemas.openxmlformats.org/officeDocument/2006/relationships/image" Target="../media/image2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microsoft.com/office/2007/relationships/diagramDrawing" Target="../diagrams/drawing2.xml" /><Relationship Id="rId5" Type="http://schemas.openxmlformats.org/officeDocument/2006/relationships/diagramData" Target="../diagrams/data2.xml" /><Relationship Id="rId6" Type="http://schemas.openxmlformats.org/officeDocument/2006/relationships/diagramLayout" Target="../diagrams/layout2.xml" /><Relationship Id="rId7" Type="http://schemas.openxmlformats.org/officeDocument/2006/relationships/diagramQuickStyle" Target="../diagrams/quickStyle2.xml" /><Relationship Id="rId8" Type="http://schemas.openxmlformats.org/officeDocument/2006/relationships/diagramColors" Target="../diagrams/colors2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71.jpeg" /><Relationship Id="rId4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microsoft.com/office/2007/relationships/diagramDrawing" Target="../diagrams/drawing1.xml" /><Relationship Id="rId5" Type="http://schemas.openxmlformats.org/officeDocument/2006/relationships/diagramData" Target="../diagrams/data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Relationship Id="rId8" Type="http://schemas.openxmlformats.org/officeDocument/2006/relationships/diagramColors" Target="../diagrams/colors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260648"/>
            <a:ext cx="58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№27»</a:t>
            </a:r>
          </a:p>
          <a:p>
            <a:pPr algn="ctr"/>
            <a:r>
              <a:rPr lang="ru-RU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Киришского муниципального района</a:t>
            </a:r>
          </a:p>
          <a:p>
            <a:pPr algn="ctr"/>
            <a:r>
              <a:rPr lang="ru-RU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Ленинградской области</a:t>
            </a:r>
            <a:endParaRPr lang="ru-RU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348881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«Формирование навыков безопасного поведения»</a:t>
            </a:r>
            <a:endParaRPr lang="ru-RU" sz="4000" b="1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8052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г.Кириши </a:t>
            </a:r>
          </a:p>
          <a:p>
            <a:pPr algn="ctr"/>
            <a:endParaRPr lang="ru-RU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486916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заведующего по воспитательной работе:</a:t>
            </a:r>
          </a:p>
          <a:p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Светлана Александровна Фимина</a:t>
            </a:r>
            <a:endParaRPr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https://sun9-2.userapi.com/impf/n_S06ipEju5pyUkQcX0iIUB-f4DqRlU7BEIlRQ/iFmr7AMfI4c.jpg?size=1152x864&amp;quality=96&amp;sign=f8ceceafae37f804c5a8777ddd7b74b5&amp;type=album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3528" y="2492896"/>
            <a:ext cx="4464496" cy="3348372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https://sun9-44.userapi.com/impf/yaqtr13UbhMeNSMCByAwWcKytYgXN0--86nnYg/DzX4iJsXuGE.jpg?size=864x1152&amp;quality=96&amp;sign=f174b14955bd00fe7a711e06cda68ec4&amp;type=album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32040" y="1388773"/>
            <a:ext cx="3960440" cy="5280587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7584" y="69269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Закрепление знаний в продуктивной деятельности </a:t>
            </a:r>
            <a:endParaRPr lang="ru-RU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4484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2768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68760"/>
            <a:ext cx="4392488" cy="2659514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149080"/>
            <a:ext cx="3996444" cy="2538595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260648"/>
            <a:ext cx="3804798" cy="2557616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3861048"/>
            <a:ext cx="3911853" cy="252028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0" y="1"/>
            <a:ext cx="1259632" cy="11478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35696" y="26064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настольной игры</a:t>
            </a:r>
            <a:endParaRPr lang="ru-RU" sz="24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628800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200" b="1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988840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200" b="1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owerUser\Desktop\24BF6916-E05E-4A5B-83F7-D0C9C264E599 (1).jpe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1520" y="1196752"/>
            <a:ext cx="8520947" cy="5256584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40" name="AutoShape 4" descr="https://www.engels-city.ru/images/stories/news/news_2021/September/5f4f7f5257a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2768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"/>
            <a:ext cx="1259632" cy="1147840"/>
          </a:xfrm>
          <a:prstGeom prst="rect">
            <a:avLst/>
          </a:prstGeom>
          <a:noFill/>
        </p:spPr>
      </p:pic>
      <p:sp>
        <p:nvSpPr>
          <p:cNvPr id="39942" name="AutoShape 6" descr="https://www.engels-city.ru/images/stories/news/news_2021/September/5f4f7f5257a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https://www.engels-city.ru/images/stories/news/news_2021/September/5f4f7f5257a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96752"/>
            <a:ext cx="8784976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Цель проекта: </a:t>
            </a:r>
            <a:r>
              <a:rPr lang="ru-RU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Создать условия для получения детьми знаний о правилах дорожного движения. </a:t>
            </a:r>
            <a:endParaRPr lang="ru-RU" sz="14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ru-RU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  <a:endParaRPr lang="ru-RU" sz="1400" smtClean="0"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Задачи проекта:</a:t>
            </a:r>
            <a:endParaRPr lang="ru-RU" sz="1400" smtClean="0"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ru-RU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Формировать у дошкольников устойчивые навыки соблюдения и выполнения правил дорожного движения (ПДД).</a:t>
            </a:r>
            <a:endParaRPr lang="ru-RU" sz="1400" smtClean="0"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ru-RU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2. Дать детям представление о разновидностях транспорта. </a:t>
            </a:r>
            <a:endParaRPr lang="ru-RU" sz="1400" smtClean="0"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ru-RU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3. Познакомить с сигналами светофора и пешеходным переходом. </a:t>
            </a:r>
            <a:endParaRPr lang="ru-RU" sz="1400" smtClean="0"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ru-RU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4.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Познакомить детей со значением дорожных знаков, способствовать умению детей понимать схематическое изображение для правильной ориентации на улицах и дорогах;</a:t>
            </a:r>
            <a:endParaRPr lang="ru-RU" sz="1400" smtClean="0"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5.формировать здоровый образа жизни, профилактику дорожно-транспортного травматизма</a:t>
            </a:r>
            <a:endParaRPr lang="ru-RU" sz="1400" smtClean="0"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ru-RU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6. Развивать внимание, память, мышление, речь, мелкую моторику, активизировать словарь. </a:t>
            </a:r>
            <a:endParaRPr lang="ru-RU" sz="1400" smtClean="0"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ru-RU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7. Формировать у родителей устойчивый интерес к безопасности детей как участников дорожного движения, привлекать взрослых к совместной деятельности с детьми.</a:t>
            </a:r>
            <a:endParaRPr lang="ru-RU" sz="1400" smtClean="0"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8.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Воспитывать в детях грамотных пешеходов.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63688" y="332656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по правилам дорожного движения</a:t>
            </a:r>
            <a:endParaRPr lang="ru-RU" sz="20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02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https://sun9-51.userapi.com/impf/iD1J9Ra5hqOveFaV20nSeDO9er7WF96BfVJuZg/TGccGa7uYTY.jpg?size=612x1280&amp;quality=96&amp;sign=005f9b195190c3b79e366e4725a0db8f&amp;type=album"/>
          <p:cNvPicPr>
            <a:picLocks noChangeAspect="1" noChangeArrowheads="1"/>
          </p:cNvPicPr>
          <p:nvPr/>
        </p:nvPicPr>
        <p:blipFill>
          <a:blip r:embed="rId3"/>
          <a:srcRect t="19619"/>
          <a:stretch>
            <a:fillRect/>
          </a:stretch>
        </p:blipFill>
        <p:spPr bwMode="auto">
          <a:xfrm>
            <a:off x="251520" y="1988840"/>
            <a:ext cx="2785384" cy="4682705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https://sun9-8.userapi.com/impf/fGZOJpkE-43usCAkIhKk61F6qde1yQQHByVW2g/VAHL5YLU8oM.jpg?size=612x1280&amp;quality=96&amp;sign=307c1c40990e959764b45add4ba69c41&amp;type=album"/>
          <p:cNvPicPr>
            <a:picLocks noChangeAspect="1" noChangeArrowheads="1"/>
          </p:cNvPicPr>
          <p:nvPr/>
        </p:nvPicPr>
        <p:blipFill>
          <a:blip r:embed="rId4"/>
          <a:srcRect t="14286"/>
          <a:stretch>
            <a:fillRect/>
          </a:stretch>
        </p:blipFill>
        <p:spPr bwMode="auto">
          <a:xfrm>
            <a:off x="6300192" y="1973914"/>
            <a:ext cx="2579011" cy="4623438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0" name="Picture 6" descr="https://sun9-46.userapi.com/impf/Nzy_84h2iQlxSWLQYvAh0R3cBWKI8mDSmgmuLA/D0l4QAuurvY.jpg?size=612x1280&amp;quality=96&amp;sign=1c1a360e1dcf61311546a1a04c9ad620&amp;type=album"/>
          <p:cNvPicPr>
            <a:picLocks noChangeAspect="1" noChangeArrowheads="1"/>
          </p:cNvPicPr>
          <p:nvPr/>
        </p:nvPicPr>
        <p:blipFill>
          <a:blip r:embed="rId5"/>
          <a:srcRect t="8451"/>
          <a:stretch>
            <a:fillRect/>
          </a:stretch>
        </p:blipFill>
        <p:spPr bwMode="auto">
          <a:xfrm>
            <a:off x="3419872" y="1988840"/>
            <a:ext cx="2444447" cy="4680520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95736" y="548680"/>
            <a:ext cx="512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проблемных ситуаций</a:t>
            </a:r>
            <a:endParaRPr lang="ru-RU" sz="24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55200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9512" y="1052736"/>
            <a:ext cx="4032448" cy="3024336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355976" y="3140968"/>
            <a:ext cx="4584509" cy="3438382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499992" y="1201152"/>
            <a:ext cx="4667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с сотрудниками Росгвардии</a:t>
            </a:r>
            <a:endParaRPr lang="ru-RU" sz="20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2146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/>
          <a:srcRect l="4768" t="16954" r="10596"/>
          <a:stretch>
            <a:fillRect/>
          </a:stretch>
        </p:blipFill>
        <p:spPr bwMode="auto">
          <a:xfrm>
            <a:off x="3419872" y="1700808"/>
            <a:ext cx="5503961" cy="3037837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/>
          <a:srcRect t="17500"/>
          <a:stretch>
            <a:fillRect/>
          </a:stretch>
        </p:blipFill>
        <p:spPr bwMode="auto">
          <a:xfrm>
            <a:off x="179512" y="1700808"/>
            <a:ext cx="3043975" cy="4464496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475656" y="836712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Ознакомление воспитанников с работой служб спасения</a:t>
            </a:r>
            <a:endParaRPr lang="ru-RU" sz="20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3252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628800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200" b="1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sun9-37.userapi.com/impf/JFtSVC3D5iXw9HPbZvXibXKfNMRJcOhYOPcRsw/CBtzfWJbuwY.jpg?size=1920x1440&amp;quality=96&amp;sign=66b334c34309b10e9e83c8435605a876&amp;type=album"/>
          <p:cNvPicPr>
            <a:picLocks noChangeAspect="1" noChangeArrowheads="1"/>
          </p:cNvPicPr>
          <p:nvPr/>
        </p:nvPicPr>
        <p:blipFill>
          <a:blip r:embed="rId4"/>
          <a:srcRect l="15000" t="25714"/>
          <a:stretch>
            <a:fillRect/>
          </a:stretch>
        </p:blipFill>
        <p:spPr bwMode="auto">
          <a:xfrm>
            <a:off x="179512" y="3504304"/>
            <a:ext cx="4962912" cy="3253001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https://sun9-68.userapi.com/impf/ODwn5jErfzogvBNrO2LS-l41sOQdIwqaQGGYBg/7tuSBe6Ob0I.jpg?size=1920x1440&amp;quality=96&amp;sign=bf3e94db19d012e76e1984110bbdf71b&amp;type=album"/>
          <p:cNvPicPr>
            <a:picLocks noChangeAspect="1" noChangeArrowheads="1"/>
          </p:cNvPicPr>
          <p:nvPr/>
        </p:nvPicPr>
        <p:blipFill>
          <a:blip r:embed="rId5"/>
          <a:srcRect l="8726" t="26178"/>
          <a:stretch>
            <a:fillRect/>
          </a:stretch>
        </p:blipFill>
        <p:spPr bwMode="auto">
          <a:xfrm>
            <a:off x="3563888" y="116632"/>
            <a:ext cx="5418706" cy="3286977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1520" y="1412776"/>
            <a:ext cx="32403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Команда47</a:t>
            </a:r>
          </a:p>
          <a:p>
            <a:pPr algn="ctr"/>
            <a:endParaRPr lang="ru-RU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71196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https://sun9-74.userapi.com/impf/Urjl8XsJQtUWoCF1LDZVBwIKHudXvqIPGE6DcA/R4n8aMaPsr0.jpg?size=1920x1080&amp;quality=96&amp;sign=d2ef319610cb58a02c24de4ed132a3d4&amp;type=album"/>
          <p:cNvPicPr>
            <a:picLocks noChangeAspect="1" noChangeArrowheads="1"/>
          </p:cNvPicPr>
          <p:nvPr/>
        </p:nvPicPr>
        <p:blipFill>
          <a:blip r:embed="rId3"/>
          <a:srcRect l="14588" r="6405" b="2290"/>
          <a:stretch>
            <a:fillRect/>
          </a:stretch>
        </p:blipFill>
        <p:spPr bwMode="auto">
          <a:xfrm>
            <a:off x="323528" y="4077072"/>
            <a:ext cx="3622902" cy="2520280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https://sun9-51.userapi.com/impf/0d_i7luJPAxJN3ey1I6eC5wamxO86f-pIIJ0tQ/k8iWNVjV5NQ.jpg?size=1920x1080&amp;quality=96&amp;sign=d069a483183bd33687327ea84166c3f7&amp;type=album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55976" y="4077072"/>
            <a:ext cx="4528503" cy="2547283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8" name="Picture 6" descr="https://sun9-51.userapi.com/impf/0d_i7luJPAxJN3ey1I6eC5wamxO86f-pIIJ0tQ/k8iWNVjV5NQ.jpg?size=1920x1080&amp;quality=96&amp;sign=d069a483183bd33687327ea84166c3f7&amp;type=album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051720" y="931592"/>
            <a:ext cx="5328592" cy="2997332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59632" y="0"/>
            <a:ext cx="7624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Игры-драматизации на закрепление правил дорожного движения</a:t>
            </a:r>
            <a:endParaRPr lang="ru-RU" sz="24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34638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 t="45570" b="11392"/>
          <a:stretch>
            <a:fillRect/>
          </a:stretch>
        </p:blipFill>
        <p:spPr bwMode="auto">
          <a:xfrm>
            <a:off x="827584" y="1194510"/>
            <a:ext cx="7560840" cy="5069876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619672" y="26064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Экскурсии по любимому городу,</a:t>
            </a:r>
          </a:p>
          <a:p>
            <a:pPr algn="ctr"/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 безопасному маршруту</a:t>
            </a:r>
            <a:endParaRPr lang="ru-RU" sz="24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2596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"/>
            <a:ext cx="1259632" cy="11478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148478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240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476672"/>
            <a:ext cx="5184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" b="6743"/>
          <a:stretch>
            <a:fillRect/>
          </a:stretch>
        </p:blipFill>
        <p:spPr>
          <a:xfrm>
            <a:off x="4788025" y="4149080"/>
            <a:ext cx="3620880" cy="24482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619672" y="332656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№27»</a:t>
            </a:r>
            <a:endParaRPr lang="ru-RU" sz="2400" b="1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4136880"/>
            <a:ext cx="3635896" cy="246786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2" y="1229766"/>
            <a:ext cx="3697538" cy="277315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85280"/>
            <a:ext cx="3659199" cy="274439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1832" y="12971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87624" y="692696"/>
            <a:ext cx="3672408" cy="2584686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00963" y="3492725"/>
            <a:ext cx="3002948" cy="3214695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364088" y="1450836"/>
            <a:ext cx="2956829" cy="5256584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47664" y="11663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 детей</a:t>
            </a:r>
            <a:endParaRPr lang="ru-RU" sz="24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912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s://sun9-54.userapi.com/impf/OHod5NHWJtcSaRySi62IPB20l3NMBgzI9P-eZg/91aswRr637Y.jpg?size=1920x1440&amp;quality=96&amp;sign=1d96321bbbfc13f7f838f237bdc867e4&amp;type=album"/>
          <p:cNvPicPr>
            <a:picLocks noChangeAspect="1" noChangeArrowheads="1"/>
          </p:cNvPicPr>
          <p:nvPr/>
        </p:nvPicPr>
        <p:blipFill>
          <a:blip r:embed="rId3"/>
          <a:srcRect l="6000" t="24137"/>
          <a:stretch>
            <a:fillRect/>
          </a:stretch>
        </p:blipFill>
        <p:spPr bwMode="auto">
          <a:xfrm>
            <a:off x="1871700" y="3589039"/>
            <a:ext cx="5400600" cy="3268961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https://sun9-28.userapi.com/impf/8f8PTKNe2hd9Oh9DKUegnrMXy8YmFgJgoaoGfA/HkZ2moTHHxQ.jpg?size=1920x1440&amp;quality=96&amp;sign=74eb9ad248f5637c78278faf627aa7c6&amp;type=album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5536" y="1464115"/>
            <a:ext cx="3552393" cy="2664296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https://sun9-48.userapi.com/impf/Xt5ptOyGPaxZ2vaSDjOD3HkVOwPH9A_ZjX9CIQ/kkEn3G0YUMk.jpg?size=1920x1440&amp;quality=96&amp;sign=6a35b8e1c956f354c3cb833787725c69&amp;type=album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88024" y="116632"/>
            <a:ext cx="4200466" cy="3150350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7585" y="332657"/>
            <a:ext cx="3960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сотрудников дорожной инспекции с родителями «Безопасность детей на дороге»</a:t>
            </a:r>
            <a:endParaRPr lang="ru-RU" sz="20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788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s://sun9-73.userapi.com/impf/bXQiMMSoSO6Q4LEE_75j4nUCnAHRgBhUicVoww/Q5-8xU-KH50.jpg?size=1920x1440&amp;quality=96&amp;sign=27522ef5a2edbdd566c64745eea89ebc&amp;type=album"/>
          <p:cNvPicPr>
            <a:picLocks noChangeAspect="1" noChangeArrowheads="1"/>
          </p:cNvPicPr>
          <p:nvPr/>
        </p:nvPicPr>
        <p:blipFill>
          <a:blip r:embed="rId3"/>
          <a:srcRect t="26337"/>
          <a:stretch>
            <a:fillRect/>
          </a:stretch>
        </p:blipFill>
        <p:spPr bwMode="auto">
          <a:xfrm>
            <a:off x="179512" y="1268760"/>
            <a:ext cx="6484340" cy="3582399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https://sun9-11.userapi.com/impf/YIYzeP8zpuYDuWM72OYLuFo-pshpxtG1pIhXKg/N__bafFR5T4.jpg?size=1104x1472&amp;quality=96&amp;sign=d80328dddc0a9b06e01271b0351f33d1&amp;type=album"/>
          <p:cNvPicPr>
            <a:picLocks noChangeAspect="1" noChangeArrowheads="1"/>
          </p:cNvPicPr>
          <p:nvPr/>
        </p:nvPicPr>
        <p:blipFill>
          <a:blip r:embed="rId4"/>
          <a:srcRect l="22053" t="24490" r="27335" b="14286"/>
          <a:stretch>
            <a:fillRect/>
          </a:stretch>
        </p:blipFill>
        <p:spPr bwMode="auto">
          <a:xfrm>
            <a:off x="6776884" y="3212976"/>
            <a:ext cx="2187603" cy="3528392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63688" y="33265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«Родитель - главный пример для ребенка»</a:t>
            </a:r>
            <a:endParaRPr lang="ru-RU" sz="24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24450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flipH="1">
            <a:off x="0" y="3488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4784"/>
            <a:ext cx="4197153" cy="3147865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3463881"/>
            <a:ext cx="4268275" cy="3201206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11760" y="404664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встречи родителей и социальных партнеров</a:t>
            </a:r>
            <a:endParaRPr lang="ru-RU" sz="24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087745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97228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496" y="969778"/>
            <a:ext cx="4223276" cy="5653117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73" y="1484784"/>
            <a:ext cx="4320480" cy="3240360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779912" y="348604"/>
            <a:ext cx="5670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 «Ребенок – главный пассажир»</a:t>
            </a:r>
            <a:endParaRPr lang="ru-RU" sz="20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5373216"/>
            <a:ext cx="4715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досуговая деятельность</a:t>
            </a:r>
            <a:endParaRPr lang="ru-RU" sz="20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05547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188640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полезных листовок</a:t>
            </a:r>
            <a:endParaRPr lang="ru-RU" sz="24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sun9-42.userapi.com/impf/F_8oniLi3_oNaNOAMIm62GfAf1GhyGXgWR_T_Q/Z6pTdjsSIpM.jpg?size=1920x1440&amp;quality=96&amp;sign=140a6cb4c317acd95c3d29899f1e9c4d&amp;type=album"/>
          <p:cNvPicPr>
            <a:picLocks noChangeAspect="1" noChangeArrowheads="1"/>
          </p:cNvPicPr>
          <p:nvPr/>
        </p:nvPicPr>
        <p:blipFill>
          <a:blip r:embed="rId4"/>
          <a:srcRect t="32258" b="25806"/>
          <a:stretch>
            <a:fillRect/>
          </a:stretch>
        </p:blipFill>
        <p:spPr bwMode="auto">
          <a:xfrm>
            <a:off x="377917" y="4071952"/>
            <a:ext cx="8471104" cy="2664297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https://sun9-57.userapi.com/impf/RnAvDNGxRNY1nATTfMghYa_Xr5Bd3B_fkHK14A/hKzpKe2Ygag.jpg?size=1920x1440&amp;quality=96&amp;sign=faedd4cd614e8671f50832f2fdac0a22&amp;type=album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04048" y="836712"/>
            <a:ext cx="3840426" cy="2880320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184482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67744" y="306896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5536" y="1844824"/>
            <a:ext cx="4920547" cy="369041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 b="4839"/>
          <a:stretch>
            <a:fillRect/>
          </a:stretch>
        </p:blipFill>
        <p:spPr bwMode="auto">
          <a:xfrm>
            <a:off x="5580112" y="1412776"/>
            <a:ext cx="3348372" cy="424847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915816" y="47667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Лепбук по ПДД</a:t>
            </a:r>
            <a:endParaRPr lang="ru-RU" sz="24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74227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750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b="10145"/>
          <a:stretch>
            <a:fillRect/>
          </a:stretch>
        </p:blipFill>
        <p:spPr bwMode="auto">
          <a:xfrm>
            <a:off x="3851920" y="404664"/>
            <a:ext cx="5022558" cy="5904656"/>
          </a:xfrm>
          <a:prstGeom prst="parallelogram">
            <a:avLst/>
          </a:prstGeom>
          <a:noFill/>
          <a:ln w="9525">
            <a:noFill/>
            <a:miter lim="800000"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 l="13043"/>
          <a:stretch>
            <a:fillRect/>
          </a:stretch>
        </p:blipFill>
        <p:spPr bwMode="auto">
          <a:xfrm>
            <a:off x="251520" y="1484784"/>
            <a:ext cx="3172526" cy="2736304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026934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flipH="1"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828288"/>
            <a:ext cx="84249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ru-RU" sz="2400" b="1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Цель:</a:t>
            </a:r>
            <a:r>
              <a:rPr lang="ru-RU" sz="240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создать условия для формирования у детей осознанного и ответственного отношения к выполнению правил безопасного поведения дома, а также умения правильно реагировать в экстремальных ситуациях.</a:t>
            </a:r>
          </a:p>
          <a:p>
            <a:pPr>
              <a:spcAft>
                <a:spcPct val="0"/>
              </a:spcAft>
            </a:pPr>
            <a:endParaRPr lang="ru-RU" sz="2800" smtClean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ct val="0"/>
              </a:spcAft>
            </a:pPr>
            <a:r>
              <a:rPr lang="ru-RU" sz="2400" b="1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Задачи: </a:t>
            </a:r>
            <a:endParaRPr lang="ru-RU" sz="280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расширять представления детей о правилах безопасности дома;</a:t>
            </a:r>
          </a:p>
          <a:p>
            <a:pPr algn="just">
              <a:spcAft>
                <a:spcPct val="0"/>
              </a:spcAft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дать представление о предметах, которыми детям самостоятельно пользоваться категорически запрещено;</a:t>
            </a:r>
            <a:br>
              <a:rPr lang="ru-RU" sz="240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познакомить  детей с номерами телефонов службы спасения;</a:t>
            </a:r>
          </a:p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-ознакомление детей с простейшими способами безопасного поведения в</a:t>
            </a:r>
          </a:p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опасных ситуациях в быту.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527" y="368474"/>
            <a:ext cx="6373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по безопасному поведению в быту</a:t>
            </a:r>
            <a:endParaRPr lang="ru-RU" sz="24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94164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Диаграмма 1"/>
          <p:cNvGraphicFramePr/>
          <p:nvPr/>
        </p:nvGraphicFramePr>
        <p:xfrm>
          <a:off x="1115616" y="1196752"/>
          <a:ext cx="7344816" cy="374441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pic>
        <p:nvPicPr>
          <p:cNvPr id="4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443711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b="1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99592" y="836712"/>
            <a:ext cx="3912435" cy="2934326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 l="5625" t="7500"/>
          <a:stretch>
            <a:fillRect/>
          </a:stretch>
        </p:blipFill>
        <p:spPr bwMode="auto">
          <a:xfrm>
            <a:off x="4978100" y="3717032"/>
            <a:ext cx="3918274" cy="288032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15039947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40" name="AutoShape 4" descr="https://www.engels-city.ru/images/stories/news/news_2021/September/5f4f7f5257a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"/>
            <a:ext cx="1259632" cy="1147840"/>
          </a:xfrm>
          <a:prstGeom prst="rect">
            <a:avLst/>
          </a:prstGeom>
          <a:noFill/>
        </p:spPr>
      </p:pic>
      <p:sp>
        <p:nvSpPr>
          <p:cNvPr id="39942" name="AutoShape 6" descr="https://www.engels-city.ru/images/stories/news/news_2021/September/5f4f7f5257a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https://www.engels-city.ru/images/stories/news/news_2021/September/5f4f7f5257a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5" name="Picture 9" descr="C:\Users\PowerUser\Desktop\5f4f7f5257af4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47664" y="836712"/>
            <a:ext cx="6912368" cy="532859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184482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67744" y="306896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95580" y="2657130"/>
            <a:ext cx="5184576" cy="3888432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355976" y="215956"/>
            <a:ext cx="3784420" cy="2128736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7692978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40" name="AutoShape 4" descr="https://www.engels-city.ru/images/stories/news/news_2021/September/5f4f7f5257a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2768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"/>
            <a:ext cx="1259632" cy="1147840"/>
          </a:xfrm>
          <a:prstGeom prst="rect">
            <a:avLst/>
          </a:prstGeom>
          <a:noFill/>
        </p:spPr>
      </p:pic>
      <p:sp>
        <p:nvSpPr>
          <p:cNvPr id="39942" name="AutoShape 6" descr="https://www.engels-city.ru/images/stories/news/news_2021/September/5f4f7f5257a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https://www.engels-city.ru/images/stories/news/news_2021/September/5f4f7f5257a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4268" y="1289602"/>
            <a:ext cx="4176464" cy="2714702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 t="30658" b="14548"/>
          <a:stretch>
            <a:fillRect/>
          </a:stretch>
        </p:blipFill>
        <p:spPr bwMode="auto">
          <a:xfrm>
            <a:off x="5004048" y="3789040"/>
            <a:ext cx="3942438" cy="2880320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902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3528" y="1484784"/>
            <a:ext cx="3888432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860032" y="2564904"/>
            <a:ext cx="3861048" cy="3861048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7807104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59632" y="26064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7544" y="1700808"/>
            <a:ext cx="3456384" cy="4608512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76056" y="764704"/>
            <a:ext cx="3726414" cy="4968552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4493835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628800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200" b="1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15616" y="1052736"/>
            <a:ext cx="6912768" cy="5184577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3196217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 l="7936" r="3175" b="13095"/>
          <a:stretch>
            <a:fillRect/>
          </a:stretch>
        </p:blipFill>
        <p:spPr bwMode="auto">
          <a:xfrm>
            <a:off x="2688648" y="381138"/>
            <a:ext cx="4547647" cy="5928182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6838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940152" y="148527"/>
            <a:ext cx="3006234" cy="3006234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7504" y="3789040"/>
            <a:ext cx="2879920" cy="2879920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809362" y="1679631"/>
            <a:ext cx="3213638" cy="3213638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871458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6838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56" y="1124744"/>
            <a:ext cx="3882097" cy="2911572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66014" y="2962889"/>
            <a:ext cx="3132036" cy="4176048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1081871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323528" y="548680"/>
          <a:ext cx="8496944" cy="5544616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75856" y="3068960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endParaRPr lang="ru-RU" sz="3200" b="1">
              <a:ln>
                <a:solidFill>
                  <a:sysClr val="windowText" lastClr="000000"/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25967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4" name="Picture 6" descr="https://sun9-42.userapi.com/impf/dby98kH13n7O5psKflqhJEG-qQ--oVcV4c714w/zkqlNe34ekk.jpg?size=1920x1440&amp;quality=96&amp;sign=cfa7cf02ac44f9622f4aecadbf5bb106&amp;type=album"/>
          <p:cNvPicPr>
            <a:picLocks noChangeAspect="1" noChangeArrowheads="1"/>
          </p:cNvPicPr>
          <p:nvPr/>
        </p:nvPicPr>
        <p:blipFill>
          <a:blip r:embed="rId3"/>
          <a:srcRect t="18286"/>
          <a:stretch>
            <a:fillRect/>
          </a:stretch>
        </p:blipFill>
        <p:spPr bwMode="auto">
          <a:xfrm>
            <a:off x="110064" y="1188507"/>
            <a:ext cx="8923872" cy="5469059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59632" y="26064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4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9383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3500071" y="3244334"/>
            <a:ext cx="2143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ds27.fimina@mail.ru</a:t>
            </a:r>
            <a:endParaRPr lang="ru-RU"/>
          </a:p>
        </p:txBody>
      </p:sp>
      <p:pic>
        <p:nvPicPr>
          <p:cNvPr id="3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39953304"/>
              </p:ext>
            </p:extLst>
          </p:nvPr>
        </p:nvGraphicFramePr>
        <p:xfrm>
          <a:off x="179512" y="548680"/>
          <a:ext cx="8784976" cy="5688632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40" name="AutoShape 4" descr="https://www.engels-city.ru/images/stories/news/news_2021/September/5f4f7f5257a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2768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"/>
            <a:ext cx="1259632" cy="1147840"/>
          </a:xfrm>
          <a:prstGeom prst="rect">
            <a:avLst/>
          </a:prstGeom>
          <a:noFill/>
        </p:spPr>
      </p:pic>
      <p:sp>
        <p:nvSpPr>
          <p:cNvPr id="39942" name="AutoShape 6" descr="https://www.engels-city.ru/images/stories/news/news_2021/September/5f4f7f5257a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https://www.engels-city.ru/images/stories/news/news_2021/September/5f4f7f5257a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764705"/>
            <a:ext cx="6899365" cy="341734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123728" y="11663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по пожарной безопасности</a:t>
            </a:r>
            <a:endParaRPr lang="ru-RU" sz="24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rcRect t="18607" b="14938"/>
          <a:stretch>
            <a:fillRect/>
          </a:stretch>
        </p:blipFill>
        <p:spPr>
          <a:xfrm>
            <a:off x="539552" y="4365104"/>
            <a:ext cx="4137916" cy="223224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902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4634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628800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200" b="1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988840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200" b="1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620687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создать условия для формирования у детей осознанного и ответственного отношения к выполнению правил пожарной безопасности. </a:t>
            </a:r>
            <a:endParaRPr lang="ru-RU" altLang="ru-RU" sz="160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altLang="ru-RU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Symbol" pitchFamily="18" charset="2"/>
              <a:buChar char=""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Познакомить с историей возникновения огня, профессией пожарного.</a:t>
            </a:r>
          </a:p>
          <a:p>
            <a:pPr algn="just">
              <a:lnSpc>
                <a:spcPct val="150000"/>
              </a:lnSpc>
              <a:buFont typeface="Symbol" pitchFamily="18" charset="2"/>
              <a:buChar char=""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Дать понятие детям, что огонь бывает другом, а бывает врагом.</a:t>
            </a:r>
          </a:p>
          <a:p>
            <a:pPr algn="just">
              <a:lnSpc>
                <a:spcPct val="150000"/>
              </a:lnSpc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Symbol" pitchFamily="18" charset="2"/>
              <a:buChar char=""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Развивать умение реально оценивать возможную опасность.</a:t>
            </a:r>
          </a:p>
          <a:p>
            <a:pPr algn="just">
              <a:lnSpc>
                <a:spcPct val="150000"/>
              </a:lnSpc>
              <a:buFont typeface="Symbol" pitchFamily="18" charset="2"/>
              <a:buChar char=""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Помочь детям запомнить правила пожарной безопасности.</a:t>
            </a:r>
          </a:p>
          <a:p>
            <a:pPr algn="just">
              <a:lnSpc>
                <a:spcPct val="150000"/>
              </a:lnSpc>
              <a:buFont typeface="Symbol" pitchFamily="18" charset="2"/>
              <a:buChar char=""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Развивать творческие способности дошкольников.</a:t>
            </a:r>
          </a:p>
          <a:p>
            <a:pPr algn="just">
              <a:lnSpc>
                <a:spcPct val="150000"/>
              </a:lnSpc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Symbol" pitchFamily="18" charset="2"/>
              <a:buChar char=""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Воспитывать чувство осторожности и самосохранения.</a:t>
            </a:r>
          </a:p>
          <a:p>
            <a:pPr algn="just">
              <a:lnSpc>
                <a:spcPct val="150000"/>
              </a:lnSpc>
              <a:buFont typeface="Symbol" pitchFamily="18" charset="2"/>
              <a:buChar char=""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Воспитывать чувства благодарности к людям, которые помогают нам в трудных ситуациях.</a:t>
            </a:r>
            <a:endParaRPr lang="ru-RU" altLang="ru-RU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22136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9512" y="980728"/>
            <a:ext cx="4896544" cy="3963479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72000" y="2996952"/>
            <a:ext cx="4281141" cy="3672408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7809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9512" y="3068960"/>
            <a:ext cx="4416491" cy="3312368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16016" y="332656"/>
            <a:ext cx="4224469" cy="3168352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95536" y="1268760"/>
            <a:ext cx="3995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Тематические встречи с сотрудниками МЧС</a:t>
            </a:r>
            <a:endParaRPr lang="ru-RU" sz="20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9165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4" descr="https://static.tildacdn.com/tild6465-3835-4564-b461-363034386337/im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043607" cy="950987"/>
          </a:xfrm>
          <a:prstGeom prst="rect">
            <a:avLst/>
          </a:prstGeom>
          <a:noFill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/>
          <a:srcRect t="8420"/>
          <a:stretch>
            <a:fillRect/>
          </a:stretch>
        </p:blipFill>
        <p:spPr bwMode="auto">
          <a:xfrm>
            <a:off x="179512" y="1196752"/>
            <a:ext cx="4489596" cy="5482072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/>
          <a:srcRect b="3359"/>
          <a:stretch>
            <a:fillRect/>
          </a:stretch>
        </p:blipFill>
        <p:spPr bwMode="auto">
          <a:xfrm>
            <a:off x="4818137" y="260648"/>
            <a:ext cx="4212468" cy="5427984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83568" y="766321"/>
            <a:ext cx="757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Экскурсия в пожарную часть города</a:t>
            </a:r>
            <a:endParaRPr lang="ru-RU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1347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80</Paragraphs>
  <Slides>39</Slides>
  <Notes>0</Notes>
  <TotalTime>2266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baseType="lpstr" size="44">
      <vt:lpstr>Arial</vt:lpstr>
      <vt:lpstr>Calibri</vt:lpstr>
      <vt:lpstr>Times New Roman</vt:lpstr>
      <vt:lpstr>Symbol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PowerUser</dc:creator>
  <cp:lastModifiedBy>polyakovaalena08@gmail.com</cp:lastModifiedBy>
  <cp:revision>48</cp:revision>
  <dcterms:created xsi:type="dcterms:W3CDTF">2021-03-18T07:17:40Z</dcterms:created>
  <dcterms:modified xsi:type="dcterms:W3CDTF">2024-06-04T13:59:55Z</dcterms:modified>
</cp:coreProperties>
</file>