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0" r:id="rId5"/>
    <p:sldId id="274" r:id="rId6"/>
    <p:sldId id="279" r:id="rId7"/>
    <p:sldId id="269" r:id="rId8"/>
    <p:sldId id="258" r:id="rId9"/>
    <p:sldId id="260" r:id="rId10"/>
    <p:sldId id="278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80" r:id="rId19"/>
    <p:sldId id="281" r:id="rId20"/>
    <p:sldId id="26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60648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№27»</a:t>
            </a:r>
          </a:p>
          <a:p>
            <a:pPr algn="ctr"/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34888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основ безопасного поведения»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2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г.Кириши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11266" name="Picture 2" descr="https://sun9-19.userapi.com/impf/Jigz1Kph1Jsb4Ukd6fqLjgnS-Gq2Sb_qJ4iD9w/4R53u0izhd0.jpg?size=1024x461&amp;quality=96&amp;sign=457de97ed1d8ba4d486dfa50e762055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6984776" cy="31445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s://sun9-44.userapi.com/impf/W_JYL28_AB6GBMp1tcLJ_2OSNTmbdlwOsUw9oQ/iTN-fPtl-18.jpg?size=1024x461&amp;quality=96&amp;sign=a055764e04172f81f43b9abc07ba6b4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980728"/>
            <a:ext cx="5093510" cy="22930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18864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Безопасная прогулка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9218" name="Picture 2" descr="https://sun9-53.userapi.com/impf/72nvoEtyEslbjJhLBAP4QloYLC0mDvn-f7hoqQ/jt8XBZlzyvg.jpg?size=1920x1247&amp;quality=95&amp;sign=1ad0cd9be29a54964465dd3abf1d966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323945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s://sun9-19.userapi.com/impf/kPP1zJtVjYUE0VsXnm2m7IUbFRpLZ5Aj4l-Pfw/DUEtioTUKgM.jpg?size=1920x1440&amp;quality=95&amp;sign=b3824d49a3359036470cb73b8de24c7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24744"/>
            <a:ext cx="3744416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https://sun9-38.userapi.com/impf/ySscCMvyuv7QkfLNgpMoLLGhdIQi2N4kJtezIA/QvQJZCs-qzU.jpg?size=1920x1204&amp;quality=95&amp;sign=36b51d03fa2a0c9ed2b65d45f19fb6d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776" y="4149080"/>
            <a:ext cx="3839542" cy="24077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7704" y="0"/>
            <a:ext cx="7236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формирования у детей осознанного и ответственного отношения к правилам пожарной безопасности, сотрудники МЧС провели профилактическое мероприятие с нашими воспитанниками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8194" name="Picture 2" descr="https://sun9-53.userapi.com/impf/MJJOswYk98WdDoRbn-7VuW2wsP66qjroEzQWgg/aXZqQN0KUZ4.jpg?size=629x980&amp;quality=95&amp;sign=8e13ca9c91f0f3ddbc6536bcbb098cf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044982" cy="4744170"/>
          </a:xfrm>
          <a:prstGeom prst="rect">
            <a:avLst/>
          </a:prstGeom>
          <a:noFill/>
        </p:spPr>
      </p:pic>
      <p:pic>
        <p:nvPicPr>
          <p:cNvPr id="8196" name="Picture 4" descr="https://sun9-19.userapi.com/impf/R6FdYjbRs8HoMcn-1KPpv5oSsC_b0TmE_tHjNg/nw1KCEGNYa8.jpg?size=1200x1599&amp;quality=95&amp;sign=e95424603e4005f8031c1489ef3ec65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95769"/>
            <a:ext cx="3528392" cy="47015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1886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Соблюдение правил дорожного движения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6148" name="Picture 4" descr="https://sun9-24.userapi.com/impf/wSPZ-mQSlMGIdAprevAJ4p00GxgnAd-KjGLTvQ/Akn8lpDUfDI.jpg?size=1600x738&amp;quality=95&amp;sign=7cae163b94cae22eade2bf0e2b98787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7128792" cy="32881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s://sun9-14.userapi.com/impf/ftojsNPgAl02pTJKGDY1ZatqWEA_euYT87y2LA/SE37iZFsejM.jpg?size=1600x896&amp;quality=95&amp;sign=742e00ad6775dbaa5695fb06e8909c1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81174"/>
            <a:ext cx="4392488" cy="24597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87824" y="1166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«Знатоки природы»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7170" name="Picture 2" descr="https://sun9-76.userapi.com/impf/G2NVeXqY5n0oFxnkHOV8WS5KqWZV9I884tykEw/dW788aRt3ao.jpg?size=1920x1440&amp;quality=95&amp;sign=b530a5ae9778d82dd3cf71553fcc55e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960440" cy="29703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s://sun9-32.userapi.com/impf/VuKbmmdMzEnKRetZBSazMm80zukfjOfe2X8yLA/1cl24aFglvQ.jpg?size=1920x1440&amp;quality=95&amp;sign=c21d73c711541a8cc4eadfc77415552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3936437" cy="2952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11760" y="26064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«Безопасность детей на дороге»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5122" name="Picture 2" descr="https://sun9-83.userapi.com/impf/JKDSOeIbwAbeZkV_RyX6eZXOBQKFOSxUY18L-Q/MVSNkMu_Jy0.jpg?size=1200x1600&amp;quality=96&amp;sign=d4de5734910d58c7a107ed94691b6e76&amp;type=album"/>
          <p:cNvPicPr>
            <a:picLocks noChangeAspect="1" noChangeArrowheads="1"/>
          </p:cNvPicPr>
          <p:nvPr/>
        </p:nvPicPr>
        <p:blipFill>
          <a:blip r:embed="rId4" cstate="print"/>
          <a:srcRect b="23729"/>
          <a:stretch>
            <a:fillRect/>
          </a:stretch>
        </p:blipFill>
        <p:spPr bwMode="auto">
          <a:xfrm>
            <a:off x="5076056" y="2924944"/>
            <a:ext cx="3690410" cy="37529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s://sun9-85.userapi.com/impf/AbMvBXDlJdaexwM_Wv_7q7ihtA9s1jVuW1Kcyw/nrntLHFw-oo.jpg?size=1600x1200&amp;quality=96&amp;sign=2539140dac23f8ddbe37739950f0308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8640"/>
            <a:ext cx="3486267" cy="26147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s://sun9-77.userapi.com/impf/mRn4WAGT_s2wpksqf8wsalhiUyqscAB7K-ZXMg/QYpKqcuTKyc.jpg?size=1200x1600&amp;quality=96&amp;sign=252644ac4595874c052b6c3f7a4cced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348880"/>
            <a:ext cx="3078342" cy="41044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35696" y="62068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 города Кириши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4098" name="Picture 2" descr="https://sun9-86.userapi.com/impg/h92M6ni4GeXVje1Zt3D3dSYEhy3In4QPla4zTQ/CvkN6sNt0-I.jpg?size=780x835&amp;quality=95&amp;sign=fd591450b97793245a0dcb24db0bad7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54385"/>
            <a:ext cx="4176464" cy="44709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sun9-62.userapi.com/impg/PmbAPYP4NEUv71P4RH05DTb9tOLvMXxXdrMLbw/6I_uH-9_RPg.jpg?size=720x1280&amp;quality=95&amp;sign=1ab85eaeff8680a72ade7dbc58b0260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3267363" cy="580864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1886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воспитанников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3074" name="Picture 2" descr="https://sun9-23.userapi.com/impg/2glI0Tb4GY0w-xO9v41Q3fXAT6llVbKRbVEBvQ/eIR6dV_dSW8.jpg?size=1023x720&amp;quality=95&amp;sign=f96f8bfb2c07126beed083158cc149e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4808634" cy="33843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sun9-2.userapi.com/impg/cJo563lUZdaVQkVLkaclyekp2S4LFxr2AEYIfQ/ZvFdCV-M8b4.jpg?size=1498x1285&amp;quality=95&amp;sign=15babc6ebc2c0ab53fe427f780d4caa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0688"/>
            <a:ext cx="3449753" cy="29592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33265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34818" name="Picture 2" descr="https://sun9-38.userapi.com/impg/BqeoRc2bMdWP0OExm8wJenJGhORl5Odm7-_HWg/VXA8CDgoPEI.jpg?size=1483x1090&amp;quality=95&amp;sign=d5d052b2ea63313114271be12230f27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114761" cy="30243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s://sun9-24.userapi.com/impg/_enolKbLalblQsSJ_0DGAokWTB0Q5YsgyUOOkw/ATODdU7TwPE.jpg?size=1920x1440&amp;quality=95&amp;sign=a240b8b85722886a78a1f760fa68405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08720"/>
            <a:ext cx="4128458" cy="30963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33265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33794" name="Picture 2" descr="https://sun9-88.userapi.com/impg/hwrfc7_6W-vNSdBgqv6YuznvAfNlhen9arzG8A/IvWroTvdxvo.jpg?size=1599x1200&amp;quality=95&amp;sign=23f726b77e44ea840da4815e71d4b6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5"/>
            <a:ext cx="3672408" cy="27560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 descr="https://sun9-28.userapi.com/impg/thgMkANCwqwUsq6Mb67dLJUWTdu-iEjF5Nyu5A/kPNKYPUG3uw.jpg?size=1280x660&amp;quality=95&amp;sign=2cf4f097c67ccd388ca38f62ccdf1e8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980728"/>
            <a:ext cx="5328592" cy="274755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Picture 6" descr="https://sun9-18.userapi.com/impg/O8Jd03xUKZsjc9X8-dh8tvP8WYc99zqFDhH7dQ/ahkByWljNN8.jpg?size=1600x1105&amp;quality=95&amp;sign=616bc50b5cb9f10a023e5eef39c7523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3960440" cy="27351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1166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акции «Сохрани мне жизнь»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72815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по основам безопасности необходимы для формирования у детей сознательного и ответственного отношения к личной безопасности и безопасности окружающих, усвоения ими знаний и умений распознавать и оценивать опасные ситуации, определять способы защиты от них, и, в идеале, оказывать само- и взаимопомощь.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8112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Знания формируются в процессе воспитания, следовательно, обучение детей обеспечению безопасности их жизнедеятельности является актуальной педагогической задачей.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1" y="40466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проделанной работы: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806489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закрепились знания об общепринятых нормах поведения, в природе,  в социуме , на дорогах.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узнали не только правила личной безопасности, но и смогли их сформулировать, объяснить необходимость осмотрительного отношения к опасным ситуациям.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работа востребована детьми и родителями.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13633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во время пути к достижению цели важно не навредить ребенку, а сделать так, что бы шел процесс его совершенствования. Только тогда наш труд будет не напрасен и принесет радость.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 по формированию безопасного поведения дошкольников.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64704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Главная цель работы-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у детей  основ безопасного поведения в быту, социуме, природе.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Она реализуется путем решения нескольких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Усвоение дошкольниками первоначальных знаний о правилах поведения в быту, социуме, природе;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качественно новых двигательных навыков и бдительного восприятия окружающей обстановки;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 у детей способности к предвидению возможной опасности в конкретной меняющейся ситуации и построению адекватного безопасного поведения;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Воспитание навыков безопасного поведения осуществляется на основе желания ребенка познавать окружающий мир, используя его любознательность, наглядно-образное мышление и непосредственность восприятия.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по воспитанию навыков безопасного поведения в быту, социуме, природе ведется в нашем ДОУ в системе, согласно годового плана. Она входит логическим элементов во все  виды детской деятельности для того, чтобы полученные «теоретические» знания ребенок пропускал, через продуктивную деятельность и затем реализовал в играх и повседневной жизни за пределами детского сада.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В соответствии с программным содержанием в нашем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МДОУ реализуются основные направления программы: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Безопасность на дорогах;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Бережем свое здоровье;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Безопасность на улице;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Безопасность на природе;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Безопасность в быту .</a:t>
            </a:r>
          </a:p>
          <a:p>
            <a:pPr marL="342900" indent="-342900" algn="just">
              <a:defRPr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Деятельность,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 совместная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является своего рода школой передачи социального опыта. Не на словах, а на деле ребенок видит и понимает, какие опасности окружают его вокруг, какие правила и рекомендации необходимо выполнять. Ребенок учится сопереживанию, овладевает умением проявлять свое отношение и отражать это в поступках и на деле в разных опасных ситуациях. Деятельность дает ребенку возможность быть самостоятельным в познании мира.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15362" name="Picture 2" descr="https://sun9-86.userapi.com/impf/qqSatgH9cE6HT27eH2U69EKEWhA2z-EKov7V9g/nES4SKsVido.jpg?size=1920x1440&amp;quality=96&amp;sign=a5b95c4181940029c48736e330c2b93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73116"/>
            <a:ext cx="3024336" cy="22682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s://sun9-19.userapi.com/impf/AODCaWeVEfSZ8HQJRnMfUqxUNv6pN2SGcLy23Q/JhG1rMgxvQw.jpg?size=1920x1440&amp;quality=96&amp;sign=ac45260330cad5d61a9e93dbcd82214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8640"/>
            <a:ext cx="2832314" cy="21242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s://sun9-2.userapi.com/impf/FwyRjR4mpLhKrgeSKXrOkK4g9ld7BHksMK4lbw/UCdwbpvmW7s.jpg?size=1440x1920&amp;quality=96&amp;sign=4c75a8fce7ef70281abfb687f4af6954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060848"/>
            <a:ext cx="3384376" cy="45125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https://sun9-68.userapi.com/impf/vQTmT9fa_X2qsypSJXdnwrXCQXTC8C1wrk1JpQ/jttzE9sGHgo.jpg?size=1920x1440&amp;quality=96&amp;sign=aaa7fd76fd7ca3dc5b48ad032c49124d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528900"/>
            <a:ext cx="2363754" cy="17728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07704" y="40466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Пополнение материально-технического обеспечения 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sun9-9.userapi.com/impf/pKKmYF7Hv0phf89ZoCVt7Ewt-U5C5TSohXI2vw/wGaL-mJJDO0.jpg?size=1440x1085&amp;quality=95&amp;sign=f47ba983fa19e93d0144e9293ccedac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344888" cy="25202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s://sun9-19.userapi.com/impf/j55wCHJxk7-nekHEU3rgLhbw57bUx8XNpQlcsw/f6SVyy7vD4s.jpg?size=1920x1440&amp;quality=95&amp;sign=a2be1dbeb663de0d9066deae409a26b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3456384" cy="25922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https://sun9-8.userapi.com/impf/3EjjxD7RvJy-tBR4rXfbFClynCqDWVrd-a-QXg/bew7Zz0WSLU.jpg?size=1920x1440&amp;quality=95&amp;sign=4ef778e42ba72074cb1967667a35858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552394" cy="26642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праздник «Кошкин дом»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14338" name="Picture 2" descr="https://sun9-5.userapi.com/impf/4XuoD78FxiX-v2beFNx0WQmT4YYKgWPs5XTD2g/xSGVI3n6EZs.jpg?size=1920x1440&amp;quality=96&amp;sign=a03ab8b64b1d613630457e509cad376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104456" cy="30783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s://sun9-9.userapi.com/impf/blCqGfWuQ1063h5LHiftpUf08YEaju9oNufIrQ/0mVrAsAFpjI.jpg?size=1920x1440&amp;quality=96&amp;sign=a280114eca2112c14a58ab6dfcaa7fc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912434" cy="29343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6000" y="476672"/>
            <a:ext cx="617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воспитанников и сотрудников навыков безопасного поведения и практической отработки действий на случай возникновения пожара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13314" name="Picture 2" descr="https://sun9-32.userapi.com/impf/Ze47WZjB2aZs54NarCxgXEBPTuGRybNN8_nt8g/9p7tMCEc4Q8.jpg?size=1024x768&amp;quality=96&amp;sign=36c9efb799dd73bff3d8f385af0098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608512" cy="34563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https://sun9-85.userapi.com/impf/l03HzqD5TlFp4bMeeWUVw5IJFyvkb6wssHn3Zg/vzJGIo9JNnU.jpg?size=1024x768&amp;quality=96&amp;sign=7e74102ad74706ae5a3fa10c9a6de13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188640"/>
            <a:ext cx="3840427" cy="28803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11760" y="40466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дорожного движения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g.wallpapersafari.com/desktop/1366/768/78/25/eTP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ÐÐÐ£ &quot;ÐÐµÑÑÐºÐ¸Ð¹ ÑÐ°Ð´ â2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24498" cy="1844824"/>
          </a:xfrm>
          <a:prstGeom prst="rect">
            <a:avLst/>
          </a:prstGeom>
          <a:noFill/>
        </p:spPr>
      </p:pic>
      <p:pic>
        <p:nvPicPr>
          <p:cNvPr id="12290" name="Picture 2" descr="https://sun9-79.userapi.com/impf/jut1kXg_NSbJDGBMhIO2v1lWBeWZ_pDVCASeag/LEFt6TRwYzg.jpg?size=1440x1920&amp;quality=96&amp;sign=2096f533013816c85fc320fb16928ce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3168352" cy="422447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https://sun9-53.userapi.com/impf/NA-O-KfoBkbBMsVlHfLwVA18oPireQNkRR2rRQ/uKDTS6kDL84.jpg?size=1440x1920&amp;quality=96&amp;sign=2f71e49ad294869b7cc18a72fdf0d86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4374485" cy="58326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26064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Конкурс: «Дорожный знак на новогодней елке»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476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PowerUser</dc:creator>
  <cp:lastModifiedBy>User</cp:lastModifiedBy>
  <cp:revision>3</cp:revision>
  <dcterms:created xsi:type="dcterms:W3CDTF">2021-03-18T07:17:40Z</dcterms:created>
  <dcterms:modified xsi:type="dcterms:W3CDTF">2024-04-15T13:49:26Z</dcterms:modified>
</cp:coreProperties>
</file>