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6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253</TotalTime>
  <Words>342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PowerUser</cp:lastModifiedBy>
  <cp:revision>28</cp:revision>
  <dcterms:created xsi:type="dcterms:W3CDTF">2023-02-22T14:53:18Z</dcterms:created>
  <dcterms:modified xsi:type="dcterms:W3CDTF">2025-01-10T14:15:48Z</dcterms:modified>
</cp:coreProperties>
</file>